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sldIdLst>
    <p:sldId id="256" r:id="rId2"/>
    <p:sldId id="259" r:id="rId3"/>
    <p:sldId id="274" r:id="rId4"/>
    <p:sldId id="273" r:id="rId5"/>
    <p:sldId id="258" r:id="rId6"/>
    <p:sldId id="260" r:id="rId7"/>
    <p:sldId id="264" r:id="rId8"/>
    <p:sldId id="263" r:id="rId9"/>
    <p:sldId id="265" r:id="rId10"/>
    <p:sldId id="269" r:id="rId11"/>
    <p:sldId id="266" r:id="rId12"/>
    <p:sldId id="268" r:id="rId13"/>
    <p:sldId id="267" r:id="rId14"/>
    <p:sldId id="271" r:id="rId15"/>
    <p:sldId id="272" r:id="rId16"/>
    <p:sldId id="275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45" autoAdjust="0"/>
  </p:normalViewPr>
  <p:slideViewPr>
    <p:cSldViewPr>
      <p:cViewPr varScale="1">
        <p:scale>
          <a:sx n="60" d="100"/>
          <a:sy n="60" d="100"/>
        </p:scale>
        <p:origin x="20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0B52E-722B-4383-B884-52C84D3920D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C24A8-9F33-4834-B11F-7FC09CDA1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3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54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C24A8-9F33-4834-B11F-7FC09CDA13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BE7D19-4824-4F50-AA51-4045F1905AA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A5C8DE-BA70-45D2-A39A-6A1659E4851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matthew.m.meredith@mass.gov" TargetMode="External"/><Relationship Id="rId3" Type="http://schemas.openxmlformats.org/officeDocument/2006/relationships/hyperlink" Target="mailto:annes@hdmaster.com" TargetMode="External"/><Relationship Id="rId7" Type="http://schemas.openxmlformats.org/officeDocument/2006/relationships/hyperlink" Target="mailto:heather.lake@mass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y.despres@mass.gov" TargetMode="External"/><Relationship Id="rId5" Type="http://schemas.openxmlformats.org/officeDocument/2006/relationships/hyperlink" Target="mailto:carolyn.whittemore@mass.gov" TargetMode="External"/><Relationship Id="rId10" Type="http://schemas.openxmlformats.org/officeDocument/2006/relationships/image" Target="../media/image2.gif"/><Relationship Id="rId4" Type="http://schemas.openxmlformats.org/officeDocument/2006/relationships/hyperlink" Target="mailto:sharon.oxx@mass.gov" TargetMode="External"/><Relationship Id="rId9" Type="http://schemas.openxmlformats.org/officeDocument/2006/relationships/hyperlink" Target="mailto:lorraine.murphy@mass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657600"/>
            <a:ext cx="7239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/>
              <a:t>Guidelines for Virtual MAP Certification Testing;</a:t>
            </a:r>
            <a:br>
              <a:rPr lang="en-US" sz="2700" b="1" dirty="0"/>
            </a:br>
            <a:r>
              <a:rPr lang="en-US" sz="2700" b="1" dirty="0"/>
              <a:t> Your Role in the Process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66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/>
              <a:t>D&amp;S Diversified Technologies</a:t>
            </a:r>
          </a:p>
          <a:p>
            <a:pPr algn="ctr"/>
            <a:r>
              <a:rPr lang="en-US" b="1" dirty="0"/>
              <a:t>5-28-2020</a:t>
            </a:r>
          </a:p>
        </p:txBody>
      </p:sp>
    </p:spTree>
    <p:extLst>
      <p:ext uri="{BB962C8B-B14F-4D97-AF65-F5344CB8AC3E}">
        <p14:creationId xmlns:p14="http://schemas.microsoft.com/office/powerpoint/2010/main" val="2450627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Virtual Transcription Skill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D&amp;S will provide, to the MAP Trainer:</a:t>
            </a:r>
          </a:p>
          <a:p>
            <a:pPr lvl="1"/>
            <a:r>
              <a:rPr lang="en-US" sz="3600" dirty="0"/>
              <a:t>The transcription test including:</a:t>
            </a:r>
          </a:p>
          <a:p>
            <a:pPr lvl="2"/>
            <a:r>
              <a:rPr lang="en-US" sz="3600" dirty="0"/>
              <a:t>Scenario</a:t>
            </a:r>
          </a:p>
          <a:p>
            <a:pPr lvl="2"/>
            <a:r>
              <a:rPr lang="en-US" sz="3600" dirty="0"/>
              <a:t>HCP order/pharmacy label/medication sheet</a:t>
            </a:r>
          </a:p>
          <a:p>
            <a:r>
              <a:rPr lang="en-US" sz="4200" dirty="0"/>
              <a:t>The MAP Trainer will provide to the student:</a:t>
            </a:r>
          </a:p>
          <a:p>
            <a:pPr lvl="1"/>
            <a:r>
              <a:rPr lang="en-US" sz="3900" dirty="0"/>
              <a:t>A pencil</a:t>
            </a:r>
          </a:p>
          <a:p>
            <a:pPr lvl="1"/>
            <a:endParaRPr lang="en-US" sz="33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53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Scheduling a Virtual Skills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MAP Trainer must contact Anne Shields at D&amp;S, </a:t>
            </a:r>
            <a:r>
              <a:rPr lang="en-US" sz="3600" b="1" dirty="0">
                <a:solidFill>
                  <a:srgbClr val="FF0000"/>
                </a:solidFill>
              </a:rPr>
              <a:t>annes@hdmaster.com </a:t>
            </a:r>
            <a:r>
              <a:rPr lang="en-US" sz="3600" dirty="0"/>
              <a:t>to determine a test date/time</a:t>
            </a:r>
          </a:p>
          <a:p>
            <a:r>
              <a:rPr lang="en-US" sz="3600" dirty="0"/>
              <a:t>D&amp;S will enter the test dates/times chosen into TMU as available</a:t>
            </a:r>
          </a:p>
          <a:p>
            <a:r>
              <a:rPr lang="en-US" sz="3600" dirty="0"/>
              <a:t>The student will log into TMU and schedule the test(s)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92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Scheduling a Virtual Skills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Confirmation of the test will be sent by D&amp;S to the student and any other contact listed in TMU, by email and/or text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8348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Virtual Skills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TMU will list the test site location as </a:t>
            </a:r>
            <a:r>
              <a:rPr lang="en-US" sz="3600" dirty="0">
                <a:solidFill>
                  <a:srgbClr val="FF0000"/>
                </a:solidFill>
              </a:rPr>
              <a:t>“Virtual Skills Testing Site”</a:t>
            </a:r>
          </a:p>
          <a:p>
            <a:r>
              <a:rPr lang="en-US" sz="3600" dirty="0"/>
              <a:t>Since the test is a virtual process it can be taken (virtually) anywhere!</a:t>
            </a:r>
          </a:p>
          <a:p>
            <a:pPr lvl="1"/>
            <a:r>
              <a:rPr lang="en-US" sz="3300" dirty="0"/>
              <a:t>The student and MAP Trainer should be in a quiet area</a:t>
            </a:r>
          </a:p>
          <a:p>
            <a:pPr lvl="1"/>
            <a:r>
              <a:rPr lang="en-US" sz="3300" dirty="0"/>
              <a:t>The MAP Trainer must have all supplies ready for the skill test at the specified time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3480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Virtual Skills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day before the test D&amp;S will send the MAP Trainer a text or email including</a:t>
            </a:r>
          </a:p>
          <a:p>
            <a:pPr lvl="1"/>
            <a:r>
              <a:rPr lang="en-US" sz="3300" dirty="0"/>
              <a:t>A link and instructions to download Zoom</a:t>
            </a:r>
          </a:p>
          <a:p>
            <a:pPr lvl="1"/>
            <a:r>
              <a:rPr lang="en-US" sz="3300" dirty="0"/>
              <a:t>Meeting ID and password</a:t>
            </a:r>
          </a:p>
          <a:p>
            <a:pPr lvl="1"/>
            <a:r>
              <a:rPr lang="en-US" sz="3300" dirty="0"/>
              <a:t>Testing materials</a:t>
            </a:r>
          </a:p>
          <a:p>
            <a:pPr lvl="2"/>
            <a:r>
              <a:rPr lang="en-US" sz="3000" dirty="0"/>
              <a:t>The MAP Trainer must print the materials in preparation for the test</a:t>
            </a:r>
          </a:p>
          <a:p>
            <a:pPr lvl="1"/>
            <a:endParaRPr lang="en-US" sz="30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027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Virtual Skills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The day of the test the MAP Trainer must</a:t>
            </a:r>
          </a:p>
          <a:p>
            <a:pPr lvl="1"/>
            <a:r>
              <a:rPr lang="en-US" sz="3200" dirty="0"/>
              <a:t>Log into Zoom 20 min prior to the test time</a:t>
            </a:r>
          </a:p>
          <a:p>
            <a:pPr lvl="1"/>
            <a:r>
              <a:rPr lang="en-US" sz="3200" dirty="0"/>
              <a:t>Ensure connectivity (audio/visual)</a:t>
            </a:r>
          </a:p>
          <a:p>
            <a:pPr lvl="1"/>
            <a:r>
              <a:rPr lang="en-US" sz="3200" dirty="0"/>
              <a:t>Review testing requirements with the D&amp;S test observer</a:t>
            </a:r>
          </a:p>
          <a:p>
            <a:r>
              <a:rPr lang="en-US" sz="3500" dirty="0"/>
              <a:t>The student will enter10 min prior to the test time for a review of instructions</a:t>
            </a:r>
          </a:p>
          <a:p>
            <a:r>
              <a:rPr lang="en-US" sz="3500" dirty="0"/>
              <a:t>The MAP Trainer is responsible for capturing the test process with their smartphone via Zoom for the D&amp;S test observer to view</a:t>
            </a:r>
          </a:p>
          <a:p>
            <a:pPr lvl="1"/>
            <a:endParaRPr lang="en-US" sz="32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99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is important that the MAP Trainer </a:t>
            </a:r>
          </a:p>
          <a:p>
            <a:pPr lvl="1"/>
            <a:r>
              <a:rPr lang="en-US" sz="3300" dirty="0"/>
              <a:t>uses the RIA materials</a:t>
            </a:r>
          </a:p>
          <a:p>
            <a:pPr lvl="2"/>
            <a:r>
              <a:rPr lang="en-US" sz="2600" dirty="0"/>
              <a:t>Med book/Count Book/Pharmacy labels (blister packs)</a:t>
            </a:r>
          </a:p>
          <a:p>
            <a:pPr lvl="1"/>
            <a:r>
              <a:rPr lang="en-US" sz="2900" dirty="0"/>
              <a:t>Has testing materials printed and ready to go</a:t>
            </a:r>
          </a:p>
          <a:p>
            <a:pPr lvl="1"/>
            <a:r>
              <a:rPr lang="en-US" sz="2900" dirty="0"/>
              <a:t>Understands that they are responsible for capturing the test process with their smartphone for the D&amp;S test observer to view</a:t>
            </a:r>
          </a:p>
          <a:p>
            <a:pPr lvl="1"/>
            <a:r>
              <a:rPr lang="en-US" sz="2900" dirty="0"/>
              <a:t>Understands that the test will take place in a location that they have determined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2164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Virtual Skills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If you have questions regarding virtual certification testing and your role in the process please contact:</a:t>
            </a:r>
          </a:p>
          <a:p>
            <a:r>
              <a:rPr lang="en-US" sz="2800" dirty="0"/>
              <a:t>Anne Shields </a:t>
            </a:r>
            <a:r>
              <a:rPr lang="en-US" sz="2800" dirty="0">
                <a:hlinkClick r:id="rId3"/>
              </a:rPr>
              <a:t>annes@hdmaster.com</a:t>
            </a:r>
            <a:r>
              <a:rPr lang="en-US" sz="2800" dirty="0"/>
              <a:t>;</a:t>
            </a:r>
          </a:p>
          <a:p>
            <a:r>
              <a:rPr lang="en-US" sz="2800" dirty="0"/>
              <a:t>Sharon Oxx </a:t>
            </a:r>
            <a:r>
              <a:rPr lang="en-US" sz="2800" dirty="0">
                <a:hlinkClick r:id="rId4"/>
              </a:rPr>
              <a:t>sharon.oxx@mass.gov</a:t>
            </a:r>
            <a:r>
              <a:rPr lang="en-US" sz="2800" dirty="0"/>
              <a:t>;</a:t>
            </a:r>
          </a:p>
          <a:p>
            <a:r>
              <a:rPr lang="en-US" sz="2800" dirty="0"/>
              <a:t>Carolyn Whittemore </a:t>
            </a:r>
            <a:r>
              <a:rPr lang="en-US" sz="2800" dirty="0">
                <a:hlinkClick r:id="rId5"/>
              </a:rPr>
              <a:t>carolyn.whittemore@mass.gov</a:t>
            </a:r>
            <a:r>
              <a:rPr lang="en-US" sz="2800" dirty="0"/>
              <a:t>;</a:t>
            </a:r>
          </a:p>
          <a:p>
            <a:r>
              <a:rPr lang="en-US" sz="2800" dirty="0"/>
              <a:t>Mary Despres </a:t>
            </a:r>
            <a:r>
              <a:rPr lang="en-US" sz="2800" dirty="0">
                <a:hlinkClick r:id="rId6"/>
              </a:rPr>
              <a:t>mary.despres@mass.gov</a:t>
            </a:r>
            <a:r>
              <a:rPr lang="en-US" sz="2800" dirty="0"/>
              <a:t>;</a:t>
            </a:r>
          </a:p>
          <a:p>
            <a:r>
              <a:rPr lang="en-US" sz="2800" dirty="0"/>
              <a:t>Heather Lake </a:t>
            </a:r>
            <a:r>
              <a:rPr lang="en-US" sz="2800" dirty="0">
                <a:hlinkClick r:id="rId7"/>
              </a:rPr>
              <a:t>heather.lake@mass.gov</a:t>
            </a:r>
            <a:r>
              <a:rPr lang="en-US" sz="2800" dirty="0"/>
              <a:t>;</a:t>
            </a:r>
          </a:p>
          <a:p>
            <a:r>
              <a:rPr lang="en-US" sz="2800" dirty="0"/>
              <a:t>Matthew Meredith </a:t>
            </a:r>
            <a:r>
              <a:rPr lang="en-US" sz="2800" dirty="0">
                <a:hlinkClick r:id="rId8"/>
              </a:rPr>
              <a:t>matthew.m.meredith@mass.gov</a:t>
            </a:r>
            <a:r>
              <a:rPr lang="en-US" sz="2800" dirty="0"/>
              <a:t>; or</a:t>
            </a:r>
          </a:p>
          <a:p>
            <a:r>
              <a:rPr lang="en-US" sz="2800" dirty="0"/>
              <a:t>Lorraine Murphy </a:t>
            </a:r>
            <a:r>
              <a:rPr lang="en-US" sz="2800" dirty="0">
                <a:hlinkClick r:id="rId9"/>
              </a:rPr>
              <a:t>lorraine.murphy@mass.gov</a:t>
            </a:r>
            <a:r>
              <a:rPr lang="en-US" sz="2800" dirty="0"/>
              <a:t> </a:t>
            </a:r>
          </a:p>
          <a:p>
            <a:endParaRPr lang="en-US" sz="40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80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Virtual Certification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Who must be present to complete the process?</a:t>
            </a:r>
          </a:p>
          <a:p>
            <a:pPr lvl="1"/>
            <a:r>
              <a:rPr lang="en-US" sz="3700" dirty="0"/>
              <a:t>Virtual Knowledge Testing</a:t>
            </a:r>
          </a:p>
          <a:p>
            <a:pPr lvl="2"/>
            <a:r>
              <a:rPr lang="en-US" sz="3400" dirty="0"/>
              <a:t>Student</a:t>
            </a:r>
          </a:p>
          <a:p>
            <a:pPr lvl="2"/>
            <a:r>
              <a:rPr lang="en-US" sz="3400" dirty="0"/>
              <a:t>D&amp;S Test Observer (remote location)</a:t>
            </a:r>
          </a:p>
          <a:p>
            <a:pPr lvl="1"/>
            <a:r>
              <a:rPr lang="en-US" sz="3700" dirty="0"/>
              <a:t>Virtual Skills Testing</a:t>
            </a:r>
          </a:p>
          <a:p>
            <a:pPr lvl="2"/>
            <a:r>
              <a:rPr lang="en-US" sz="3400" dirty="0"/>
              <a:t>Student</a:t>
            </a:r>
          </a:p>
          <a:p>
            <a:pPr lvl="2"/>
            <a:r>
              <a:rPr lang="en-US" sz="3400" dirty="0"/>
              <a:t>MAP Trainer </a:t>
            </a:r>
            <a:r>
              <a:rPr lang="en-US" sz="2600" dirty="0"/>
              <a:t>(or D&amp;SDT provider contact person if a MAP Trainer is not available)</a:t>
            </a:r>
          </a:p>
          <a:p>
            <a:pPr lvl="2"/>
            <a:r>
              <a:rPr lang="en-US" sz="3400" dirty="0"/>
              <a:t>D&amp;S Test Observer (remote location)</a:t>
            </a:r>
          </a:p>
          <a:p>
            <a:pPr lvl="1"/>
            <a:endParaRPr lang="en-US" sz="33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502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Virtual Certification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Virtual  Testing Platform used by D&amp;S </a:t>
            </a:r>
          </a:p>
          <a:p>
            <a:pPr lvl="1"/>
            <a:r>
              <a:rPr lang="en-US" sz="4000" dirty="0"/>
              <a:t>Zoom (or Google Meet)</a:t>
            </a:r>
          </a:p>
          <a:p>
            <a:pPr lvl="1"/>
            <a:endParaRPr lang="en-US" sz="33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564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Virtual Knowledge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To complete a virtual knowledge test the</a:t>
            </a:r>
            <a:r>
              <a:rPr lang="en-US" sz="4000" i="1" dirty="0"/>
              <a:t> student </a:t>
            </a:r>
            <a:r>
              <a:rPr lang="en-US" sz="4000" dirty="0"/>
              <a:t>must have:</a:t>
            </a:r>
          </a:p>
          <a:p>
            <a:pPr lvl="1"/>
            <a:r>
              <a:rPr lang="en-US" sz="3700" dirty="0"/>
              <a:t>Wi-Fi</a:t>
            </a:r>
          </a:p>
          <a:p>
            <a:pPr lvl="1"/>
            <a:r>
              <a:rPr lang="en-US" sz="3600" dirty="0"/>
              <a:t>A personal computer (PC) to log into TMU to access the knowledge test and</a:t>
            </a:r>
          </a:p>
          <a:p>
            <a:pPr lvl="1"/>
            <a:r>
              <a:rPr lang="en-US" sz="3600" dirty="0"/>
              <a:t>A smartphone to access ZOOM</a:t>
            </a:r>
          </a:p>
          <a:p>
            <a:pPr marL="274320" lvl="1" indent="0">
              <a:buNone/>
            </a:pPr>
            <a:endParaRPr lang="en-US" sz="3300" dirty="0"/>
          </a:p>
          <a:p>
            <a:pPr lvl="1"/>
            <a:endParaRPr lang="en-US" sz="33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777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Scheduling a Virtual Knowledge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Student will log into TMU and schedule a knowledge test date</a:t>
            </a:r>
          </a:p>
          <a:p>
            <a:r>
              <a:rPr lang="en-US" sz="3600" dirty="0"/>
              <a:t>Confirmation will be sent by D&amp;S to the student and any other contact listed in TMU, by email and/or text</a:t>
            </a:r>
          </a:p>
          <a:p>
            <a:r>
              <a:rPr lang="en-US" sz="3600" dirty="0"/>
              <a:t>Instructions and a link to download Zoom, including a meeting ID and password, will be sent by D&amp;S to the student 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023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Virtual Knowledge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TMU will list the test site location as </a:t>
            </a:r>
            <a:r>
              <a:rPr lang="en-US" sz="3600" dirty="0">
                <a:solidFill>
                  <a:srgbClr val="FF0000"/>
                </a:solidFill>
              </a:rPr>
              <a:t>“Virtual Knowledge Testing Site”</a:t>
            </a:r>
          </a:p>
          <a:p>
            <a:r>
              <a:rPr lang="en-US" sz="3600" dirty="0"/>
              <a:t>Since the test is a virtual process it can be taken (virtually) anywhere!</a:t>
            </a:r>
          </a:p>
          <a:p>
            <a:pPr lvl="1"/>
            <a:r>
              <a:rPr lang="en-US" sz="3300" dirty="0"/>
              <a:t>The student should be in a quiet area and must take the test alone</a:t>
            </a:r>
          </a:p>
          <a:p>
            <a:pPr lvl="2"/>
            <a:r>
              <a:rPr lang="en-US" sz="3000" dirty="0"/>
              <a:t>See D&amp;S MAP Candidate Handbook for testing policies and fees at hdmaster.com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725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Virtual Skills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To complete a virtual skills test the </a:t>
            </a:r>
            <a:r>
              <a:rPr lang="en-US" sz="4000" i="1" dirty="0"/>
              <a:t>MAP Trainer </a:t>
            </a:r>
            <a:r>
              <a:rPr lang="en-US" sz="4000" dirty="0"/>
              <a:t>must have:</a:t>
            </a:r>
          </a:p>
          <a:p>
            <a:pPr lvl="1"/>
            <a:r>
              <a:rPr lang="en-US" sz="3700" dirty="0"/>
              <a:t>Wi-Fi</a:t>
            </a:r>
          </a:p>
          <a:p>
            <a:pPr lvl="1"/>
            <a:r>
              <a:rPr lang="en-US" sz="3600" dirty="0"/>
              <a:t>A smartphone to access ZOOM</a:t>
            </a:r>
          </a:p>
          <a:p>
            <a:pPr marL="274320" lvl="1" indent="0">
              <a:buNone/>
            </a:pPr>
            <a:endParaRPr lang="en-US" sz="3300" dirty="0"/>
          </a:p>
          <a:p>
            <a:pPr lvl="1"/>
            <a:endParaRPr lang="en-US" sz="33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096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Virtual Med Administration Skill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Supplies required for a MAP Trainer to complete a virtual medication administration skills test include:</a:t>
            </a:r>
          </a:p>
          <a:p>
            <a:pPr lvl="1"/>
            <a:r>
              <a:rPr lang="en-US" sz="3600" dirty="0"/>
              <a:t>RIA Medication Book </a:t>
            </a:r>
          </a:p>
          <a:p>
            <a:pPr lvl="1"/>
            <a:r>
              <a:rPr lang="en-US" sz="3600" dirty="0"/>
              <a:t>RIA Count Book</a:t>
            </a:r>
          </a:p>
          <a:p>
            <a:pPr lvl="1"/>
            <a:r>
              <a:rPr lang="en-US" sz="3600" dirty="0"/>
              <a:t>Corresponding blister packs</a:t>
            </a:r>
          </a:p>
          <a:p>
            <a:pPr lvl="1"/>
            <a:r>
              <a:rPr lang="en-US" sz="3600" dirty="0"/>
              <a:t>Pencil</a:t>
            </a:r>
          </a:p>
          <a:p>
            <a:pPr lvl="1"/>
            <a:r>
              <a:rPr lang="en-US" sz="3600" dirty="0"/>
              <a:t>Pill cup</a:t>
            </a:r>
          </a:p>
          <a:p>
            <a:pPr lvl="1"/>
            <a:r>
              <a:rPr lang="en-US" sz="3600" dirty="0"/>
              <a:t>‘Water’ cup</a:t>
            </a:r>
          </a:p>
          <a:p>
            <a:pPr marL="274320" lvl="1" indent="0">
              <a:buNone/>
            </a:pPr>
            <a:endParaRPr lang="en-US" sz="3300" dirty="0"/>
          </a:p>
          <a:p>
            <a:pPr lvl="1"/>
            <a:endParaRPr lang="en-US" sz="33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93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Virtual Med Administration Skill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D&amp;S will provide, to the MAP Trainer:</a:t>
            </a:r>
          </a:p>
          <a:p>
            <a:pPr lvl="1"/>
            <a:r>
              <a:rPr lang="en-US" sz="3700" dirty="0"/>
              <a:t>The medication sheet to be used for the test</a:t>
            </a:r>
          </a:p>
          <a:p>
            <a:pPr lvl="3"/>
            <a:r>
              <a:rPr lang="en-US" sz="3200" dirty="0"/>
              <a:t>The MAP Trainer must replace the RIA med sheet in the med book with the med sheet supplied by D&amp;S</a:t>
            </a:r>
          </a:p>
          <a:p>
            <a:pPr lvl="1"/>
            <a:r>
              <a:rPr lang="en-US" sz="3700" dirty="0"/>
              <a:t>The med pass scenario</a:t>
            </a:r>
          </a:p>
          <a:p>
            <a:endParaRPr lang="en-US" sz="3300" dirty="0"/>
          </a:p>
          <a:p>
            <a:pPr lvl="1"/>
            <a:endParaRPr lang="en-US" sz="33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4384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9344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491</TotalTime>
  <Words>859</Words>
  <Application>Microsoft Office PowerPoint</Application>
  <PresentationFormat>On-screen Show (4:3)</PresentationFormat>
  <Paragraphs>118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Bookman Old Style</vt:lpstr>
      <vt:lpstr>Calibri</vt:lpstr>
      <vt:lpstr>Gill Sans MT</vt:lpstr>
      <vt:lpstr>Wingdings</vt:lpstr>
      <vt:lpstr>Wingdings 3</vt:lpstr>
      <vt:lpstr>Origin</vt:lpstr>
      <vt:lpstr>Guidelines for Virtual MAP Certification Testing;  Your Role in the Process </vt:lpstr>
      <vt:lpstr>Virtual Certification Testing</vt:lpstr>
      <vt:lpstr>Virtual Certification Testing</vt:lpstr>
      <vt:lpstr>Virtual Knowledge Test</vt:lpstr>
      <vt:lpstr>Scheduling a Virtual Knowledge Test</vt:lpstr>
      <vt:lpstr>Virtual Knowledge Test</vt:lpstr>
      <vt:lpstr>Virtual Skills Test</vt:lpstr>
      <vt:lpstr>Virtual Med Administration Skill Test</vt:lpstr>
      <vt:lpstr>Virtual Med Administration Skill Test</vt:lpstr>
      <vt:lpstr>Virtual Transcription Skill Test</vt:lpstr>
      <vt:lpstr>Scheduling a Virtual Skills Test</vt:lpstr>
      <vt:lpstr>Scheduling a Virtual Skills Test</vt:lpstr>
      <vt:lpstr>Virtual Skills Test</vt:lpstr>
      <vt:lpstr>Virtual Skills Test</vt:lpstr>
      <vt:lpstr>Virtual Skills Test</vt:lpstr>
      <vt:lpstr>Reminders</vt:lpstr>
      <vt:lpstr>Virtual Skills Testing</vt:lpstr>
    </vt:vector>
  </TitlesOfParts>
  <Company>EOHHS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Whittemore, Carolyn (DDS)</dc:creator>
  <cp:lastModifiedBy>Dutra, Courtney</cp:lastModifiedBy>
  <cp:revision>38</cp:revision>
  <dcterms:created xsi:type="dcterms:W3CDTF">2020-04-30T14:09:03Z</dcterms:created>
  <dcterms:modified xsi:type="dcterms:W3CDTF">2020-05-29T16:06:51Z</dcterms:modified>
</cp:coreProperties>
</file>