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6" r:id="rId1"/>
  </p:sldMasterIdLst>
  <p:notesMasterIdLst>
    <p:notesMasterId r:id="rId115"/>
  </p:notesMasterIdLst>
  <p:sldIdLst>
    <p:sldId id="256" r:id="rId2"/>
    <p:sldId id="396" r:id="rId3"/>
    <p:sldId id="358" r:id="rId4"/>
    <p:sldId id="332" r:id="rId5"/>
    <p:sldId id="351" r:id="rId6"/>
    <p:sldId id="355" r:id="rId7"/>
    <p:sldId id="352" r:id="rId8"/>
    <p:sldId id="353" r:id="rId9"/>
    <p:sldId id="354" r:id="rId10"/>
    <p:sldId id="261" r:id="rId11"/>
    <p:sldId id="265" r:id="rId12"/>
    <p:sldId id="397" r:id="rId13"/>
    <p:sldId id="357" r:id="rId14"/>
    <p:sldId id="272" r:id="rId15"/>
    <p:sldId id="392" r:id="rId16"/>
    <p:sldId id="288" r:id="rId17"/>
    <p:sldId id="427" r:id="rId18"/>
    <p:sldId id="385" r:id="rId19"/>
    <p:sldId id="386" r:id="rId20"/>
    <p:sldId id="387" r:id="rId21"/>
    <p:sldId id="388" r:id="rId22"/>
    <p:sldId id="389" r:id="rId23"/>
    <p:sldId id="259" r:id="rId24"/>
    <p:sldId id="257" r:id="rId25"/>
    <p:sldId id="359" r:id="rId26"/>
    <p:sldId id="274" r:id="rId27"/>
    <p:sldId id="264" r:id="rId28"/>
    <p:sldId id="267" r:id="rId29"/>
    <p:sldId id="270" r:id="rId30"/>
    <p:sldId id="269" r:id="rId31"/>
    <p:sldId id="438" r:id="rId32"/>
    <p:sldId id="378" r:id="rId33"/>
    <p:sldId id="364" r:id="rId34"/>
    <p:sldId id="276" r:id="rId35"/>
    <p:sldId id="413" r:id="rId36"/>
    <p:sldId id="268" r:id="rId37"/>
    <p:sldId id="401" r:id="rId38"/>
    <p:sldId id="277" r:id="rId39"/>
    <p:sldId id="278" r:id="rId40"/>
    <p:sldId id="293" r:id="rId41"/>
    <p:sldId id="294" r:id="rId42"/>
    <p:sldId id="296" r:id="rId43"/>
    <p:sldId id="297" r:id="rId44"/>
    <p:sldId id="300" r:id="rId45"/>
    <p:sldId id="301" r:id="rId46"/>
    <p:sldId id="329" r:id="rId47"/>
    <p:sldId id="330" r:id="rId48"/>
    <p:sldId id="304" r:id="rId49"/>
    <p:sldId id="305" r:id="rId50"/>
    <p:sldId id="363" r:id="rId51"/>
    <p:sldId id="395" r:id="rId52"/>
    <p:sldId id="394" r:id="rId53"/>
    <p:sldId id="380" r:id="rId54"/>
    <p:sldId id="398" r:id="rId55"/>
    <p:sldId id="292" r:id="rId56"/>
    <p:sldId id="338" r:id="rId57"/>
    <p:sldId id="339" r:id="rId58"/>
    <p:sldId id="373" r:id="rId59"/>
    <p:sldId id="365" r:id="rId60"/>
    <p:sldId id="372" r:id="rId61"/>
    <p:sldId id="334" r:id="rId62"/>
    <p:sldId id="369" r:id="rId63"/>
    <p:sldId id="390" r:id="rId64"/>
    <p:sldId id="370" r:id="rId65"/>
    <p:sldId id="374" r:id="rId66"/>
    <p:sldId id="371" r:id="rId67"/>
    <p:sldId id="375" r:id="rId68"/>
    <p:sldId id="337" r:id="rId69"/>
    <p:sldId id="349" r:id="rId70"/>
    <p:sldId id="341" r:id="rId71"/>
    <p:sldId id="340" r:id="rId72"/>
    <p:sldId id="384" r:id="rId73"/>
    <p:sldId id="342" r:id="rId74"/>
    <p:sldId id="350" r:id="rId75"/>
    <p:sldId id="376" r:id="rId76"/>
    <p:sldId id="377" r:id="rId77"/>
    <p:sldId id="403" r:id="rId78"/>
    <p:sldId id="439" r:id="rId79"/>
    <p:sldId id="344" r:id="rId80"/>
    <p:sldId id="356" r:id="rId81"/>
    <p:sldId id="437" r:id="rId82"/>
    <p:sldId id="436" r:id="rId83"/>
    <p:sldId id="361" r:id="rId84"/>
    <p:sldId id="346" r:id="rId85"/>
    <p:sldId id="347" r:id="rId86"/>
    <p:sldId id="414" r:id="rId87"/>
    <p:sldId id="348" r:id="rId88"/>
    <p:sldId id="360" r:id="rId89"/>
    <p:sldId id="404" r:id="rId90"/>
    <p:sldId id="322" r:id="rId91"/>
    <p:sldId id="405" r:id="rId92"/>
    <p:sldId id="406" r:id="rId93"/>
    <p:sldId id="407" r:id="rId94"/>
    <p:sldId id="411" r:id="rId95"/>
    <p:sldId id="399" r:id="rId96"/>
    <p:sldId id="410" r:id="rId97"/>
    <p:sldId id="321" r:id="rId98"/>
    <p:sldId id="379" r:id="rId99"/>
    <p:sldId id="428" r:id="rId100"/>
    <p:sldId id="431" r:id="rId101"/>
    <p:sldId id="432" r:id="rId102"/>
    <p:sldId id="433" r:id="rId103"/>
    <p:sldId id="426" r:id="rId104"/>
    <p:sldId id="367" r:id="rId105"/>
    <p:sldId id="416" r:id="rId106"/>
    <p:sldId id="420" r:id="rId107"/>
    <p:sldId id="435" r:id="rId108"/>
    <p:sldId id="421" r:id="rId109"/>
    <p:sldId id="424" r:id="rId110"/>
    <p:sldId id="425" r:id="rId111"/>
    <p:sldId id="333" r:id="rId112"/>
    <p:sldId id="391" r:id="rId113"/>
    <p:sldId id="440" r:id="rId1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75C418-46EB-6F44-A3C2-67D0BE927A40}" v="145" dt="2021-02-15T21:47:49.762"/>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p:restoredTop sz="52508"/>
  </p:normalViewPr>
  <p:slideViewPr>
    <p:cSldViewPr snapToGrid="0">
      <p:cViewPr varScale="1">
        <p:scale>
          <a:sx n="45" d="100"/>
          <a:sy n="45" d="100"/>
        </p:scale>
        <p:origin x="2318" y="34"/>
      </p:cViewPr>
      <p:guideLst/>
    </p:cSldViewPr>
  </p:slideViewPr>
  <p:outlineViewPr>
    <p:cViewPr>
      <p:scale>
        <a:sx n="33" d="100"/>
        <a:sy n="33" d="100"/>
      </p:scale>
      <p:origin x="0" y="-39792"/>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1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image" Target="../media/image44.png"/></Relationships>
</file>

<file path=ppt/diagrams/_rels/data1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image" Target="../media/image44.png"/></Relationships>
</file>

<file path=ppt/diagrams/_rels/data19.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image" Target="../media/image47.png"/></Relationships>
</file>

<file path=ppt/diagrams/_rels/data20.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image" Target="../media/image61.png"/></Relationships>
</file>

<file path=ppt/diagrams/_rels/data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5.svg"/></Relationships>
</file>

<file path=ppt/diagrams/_rels/data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ata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5.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image" Target="../media/image44.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image" Target="../media/image44.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image" Target="../media/image47.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image" Target="../media/image61.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5.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DFBA2-C80A-4677-A434-1EC4AA2E1E2F}"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7497FC5F-FA2A-4A6C-B359-86C86D42716C}">
      <dgm:prSet custT="1"/>
      <dgm:spPr/>
      <dgm:t>
        <a:bodyPr/>
        <a:lstStyle/>
        <a:p>
          <a:r>
            <a:rPr lang="en-US" sz="1600" dirty="0"/>
            <a:t>Online Resources  </a:t>
          </a:r>
        </a:p>
        <a:p>
          <a:r>
            <a:rPr lang="en-US" sz="1600" dirty="0"/>
            <a:t>	Slides 3 and 112</a:t>
          </a:r>
          <a:endParaRPr lang="en-US" sz="1500" dirty="0"/>
        </a:p>
      </dgm:t>
    </dgm:pt>
    <dgm:pt modelId="{1DF37C1E-B3C9-4A24-9230-181EEAD878F9}" type="parTrans" cxnId="{83E6EEDE-084A-4309-B2E7-5B33B1EE9EA1}">
      <dgm:prSet/>
      <dgm:spPr/>
      <dgm:t>
        <a:bodyPr/>
        <a:lstStyle/>
        <a:p>
          <a:endParaRPr lang="en-US"/>
        </a:p>
      </dgm:t>
    </dgm:pt>
    <dgm:pt modelId="{61CCE950-E293-4FC5-B5A9-667BFD6A265A}" type="sibTrans" cxnId="{83E6EEDE-084A-4309-B2E7-5B33B1EE9EA1}">
      <dgm:prSet/>
      <dgm:spPr/>
      <dgm:t>
        <a:bodyPr/>
        <a:lstStyle/>
        <a:p>
          <a:endParaRPr lang="en-US"/>
        </a:p>
      </dgm:t>
    </dgm:pt>
    <dgm:pt modelId="{0FEF5501-34F6-4A55-8CD5-3ECA93F1EDA8}">
      <dgm:prSet custT="1"/>
      <dgm:spPr/>
      <dgm:t>
        <a:bodyPr/>
        <a:lstStyle/>
        <a:p>
          <a:r>
            <a:rPr lang="en-US" sz="1600" dirty="0"/>
            <a:t>MAP Certification Training Requirements </a:t>
          </a:r>
        </a:p>
        <a:p>
          <a:r>
            <a:rPr lang="en-US" sz="1600" dirty="0"/>
            <a:t>	Slides 4-9</a:t>
          </a:r>
        </a:p>
      </dgm:t>
    </dgm:pt>
    <dgm:pt modelId="{65E21A12-589B-4796-9970-39620274F1FF}" type="parTrans" cxnId="{7105A957-374F-434A-81C1-895745D19342}">
      <dgm:prSet/>
      <dgm:spPr/>
      <dgm:t>
        <a:bodyPr/>
        <a:lstStyle/>
        <a:p>
          <a:endParaRPr lang="en-US"/>
        </a:p>
      </dgm:t>
    </dgm:pt>
    <dgm:pt modelId="{53C3BB66-FA57-4839-BFC9-8936424F7D16}" type="sibTrans" cxnId="{7105A957-374F-434A-81C1-895745D19342}">
      <dgm:prSet/>
      <dgm:spPr/>
      <dgm:t>
        <a:bodyPr/>
        <a:lstStyle/>
        <a:p>
          <a:endParaRPr lang="en-US"/>
        </a:p>
      </dgm:t>
    </dgm:pt>
    <dgm:pt modelId="{2D932201-130D-4188-A8B8-30A818706A6A}">
      <dgm:prSet custT="1"/>
      <dgm:spPr/>
      <dgm:t>
        <a:bodyPr/>
        <a:lstStyle/>
        <a:p>
          <a:r>
            <a:rPr lang="en-US" sz="1600" dirty="0"/>
            <a:t>Service Provider/Trainer Support Decisions Prior to Training  </a:t>
          </a:r>
        </a:p>
        <a:p>
          <a:r>
            <a:rPr lang="en-US" sz="1600" dirty="0"/>
            <a:t>	Slides 10-22</a:t>
          </a:r>
        </a:p>
      </dgm:t>
    </dgm:pt>
    <dgm:pt modelId="{AC864692-44F9-4483-9EFB-F3A9BBBCF9BF}" type="parTrans" cxnId="{99C9A5C9-6F5B-4439-9248-C3CC1C742934}">
      <dgm:prSet/>
      <dgm:spPr/>
      <dgm:t>
        <a:bodyPr/>
        <a:lstStyle/>
        <a:p>
          <a:endParaRPr lang="en-US"/>
        </a:p>
      </dgm:t>
    </dgm:pt>
    <dgm:pt modelId="{B0133474-D743-432B-B51D-FC427B040BE8}" type="sibTrans" cxnId="{99C9A5C9-6F5B-4439-9248-C3CC1C742934}">
      <dgm:prSet/>
      <dgm:spPr/>
      <dgm:t>
        <a:bodyPr/>
        <a:lstStyle/>
        <a:p>
          <a:endParaRPr lang="en-US"/>
        </a:p>
      </dgm:t>
    </dgm:pt>
    <dgm:pt modelId="{145DCD32-4F85-43CF-82A3-88FF53875E98}">
      <dgm:prSet custT="1"/>
      <dgm:spPr/>
      <dgm:t>
        <a:bodyPr/>
        <a:lstStyle/>
        <a:p>
          <a:r>
            <a:rPr lang="en-US" sz="1600" dirty="0"/>
            <a:t>Trainer Pre-course Preparation  </a:t>
          </a:r>
        </a:p>
        <a:p>
          <a:r>
            <a:rPr lang="en-US" sz="1600" dirty="0"/>
            <a:t>	Slides 23-61</a:t>
          </a:r>
        </a:p>
      </dgm:t>
    </dgm:pt>
    <dgm:pt modelId="{3478996B-46AB-4020-9927-998636A9ACA9}" type="parTrans" cxnId="{353DF020-79EC-4361-B39E-6377790B6A35}">
      <dgm:prSet/>
      <dgm:spPr/>
      <dgm:t>
        <a:bodyPr/>
        <a:lstStyle/>
        <a:p>
          <a:endParaRPr lang="en-US"/>
        </a:p>
      </dgm:t>
    </dgm:pt>
    <dgm:pt modelId="{1C2957D2-CB51-42AC-9436-A243DCD82F48}" type="sibTrans" cxnId="{353DF020-79EC-4361-B39E-6377790B6A35}">
      <dgm:prSet/>
      <dgm:spPr/>
      <dgm:t>
        <a:bodyPr/>
        <a:lstStyle/>
        <a:p>
          <a:endParaRPr lang="en-US"/>
        </a:p>
      </dgm:t>
    </dgm:pt>
    <dgm:pt modelId="{19BFAC93-9208-4107-94C1-6764BBDADFB7}">
      <dgm:prSet custT="1"/>
      <dgm:spPr/>
      <dgm:t>
        <a:bodyPr/>
        <a:lstStyle/>
        <a:p>
          <a:r>
            <a:rPr lang="en-US" sz="1600" dirty="0"/>
            <a:t>Trainer Responsibilities on Course Start Date and During</a:t>
          </a:r>
          <a:r>
            <a:rPr lang="en-US" sz="1500" dirty="0"/>
            <a:t> Course  </a:t>
          </a:r>
        </a:p>
        <a:p>
          <a:r>
            <a:rPr lang="en-US" sz="1500" dirty="0"/>
            <a:t>	</a:t>
          </a:r>
          <a:r>
            <a:rPr lang="en-US" sz="1600" dirty="0"/>
            <a:t>Slides 62-86</a:t>
          </a:r>
          <a:endParaRPr lang="en-US" sz="1500" dirty="0"/>
        </a:p>
      </dgm:t>
    </dgm:pt>
    <dgm:pt modelId="{79BE84E6-FE99-414C-8E9A-DB2A631EB491}" type="parTrans" cxnId="{8DAB83BA-65A5-4881-8556-1C1864722590}">
      <dgm:prSet/>
      <dgm:spPr/>
      <dgm:t>
        <a:bodyPr/>
        <a:lstStyle/>
        <a:p>
          <a:endParaRPr lang="en-US"/>
        </a:p>
      </dgm:t>
    </dgm:pt>
    <dgm:pt modelId="{C3D9BBA4-24EB-48F7-92EE-55D9F4EB6816}" type="sibTrans" cxnId="{8DAB83BA-65A5-4881-8556-1C1864722590}">
      <dgm:prSet/>
      <dgm:spPr/>
      <dgm:t>
        <a:bodyPr/>
        <a:lstStyle/>
        <a:p>
          <a:endParaRPr lang="en-US"/>
        </a:p>
      </dgm:t>
    </dgm:pt>
    <dgm:pt modelId="{427301B4-9188-478D-B91E-874B64B1880B}">
      <dgm:prSet custT="1"/>
      <dgm:spPr/>
      <dgm:t>
        <a:bodyPr/>
        <a:lstStyle/>
        <a:p>
          <a:r>
            <a:rPr lang="en-US" sz="1600" dirty="0"/>
            <a:t>Trainer Post-course Responsibilities</a:t>
          </a:r>
        </a:p>
        <a:p>
          <a:r>
            <a:rPr lang="en-US" sz="1600" dirty="0"/>
            <a:t>	Slides 98-103</a:t>
          </a:r>
          <a:endParaRPr lang="en-US" sz="1400" dirty="0"/>
        </a:p>
      </dgm:t>
    </dgm:pt>
    <dgm:pt modelId="{748C9ED2-AF6B-4436-958D-BD4002F7BB42}" type="parTrans" cxnId="{F59276F8-44D9-4AE6-BA0F-EFB7ABFBCF18}">
      <dgm:prSet/>
      <dgm:spPr/>
      <dgm:t>
        <a:bodyPr/>
        <a:lstStyle/>
        <a:p>
          <a:endParaRPr lang="en-US"/>
        </a:p>
      </dgm:t>
    </dgm:pt>
    <dgm:pt modelId="{58B1191C-BE96-4074-AE20-534022355F9D}" type="sibTrans" cxnId="{F59276F8-44D9-4AE6-BA0F-EFB7ABFBCF18}">
      <dgm:prSet/>
      <dgm:spPr/>
      <dgm:t>
        <a:bodyPr/>
        <a:lstStyle/>
        <a:p>
          <a:endParaRPr lang="en-US"/>
        </a:p>
      </dgm:t>
    </dgm:pt>
    <dgm:pt modelId="{AADD399B-E78E-954D-A843-EF7C72A1E2EB}">
      <dgm:prSet custT="1"/>
      <dgm:spPr/>
      <dgm:t>
        <a:bodyPr/>
        <a:lstStyle/>
        <a:p>
          <a:r>
            <a:rPr lang="en-US" sz="1600" dirty="0"/>
            <a:t>Course Time Extension</a:t>
          </a:r>
        </a:p>
        <a:p>
          <a:r>
            <a:rPr lang="en-US" sz="1600" dirty="0"/>
            <a:t>	Slides 104-105</a:t>
          </a:r>
          <a:endParaRPr lang="en-US" sz="1400" dirty="0"/>
        </a:p>
      </dgm:t>
    </dgm:pt>
    <dgm:pt modelId="{65710408-6E2B-584C-9BE7-25E07EE2FD58}" type="parTrans" cxnId="{6C5E7824-B253-D545-85CE-81E33506E52A}">
      <dgm:prSet/>
      <dgm:spPr/>
      <dgm:t>
        <a:bodyPr/>
        <a:lstStyle/>
        <a:p>
          <a:endParaRPr lang="en-US"/>
        </a:p>
      </dgm:t>
    </dgm:pt>
    <dgm:pt modelId="{0120EDF6-AA87-004E-A69F-92ECF34FE2D9}" type="sibTrans" cxnId="{6C5E7824-B253-D545-85CE-81E33506E52A}">
      <dgm:prSet/>
      <dgm:spPr/>
      <dgm:t>
        <a:bodyPr/>
        <a:lstStyle/>
        <a:p>
          <a:endParaRPr lang="en-US"/>
        </a:p>
      </dgm:t>
    </dgm:pt>
    <dgm:pt modelId="{E6023F0E-0CAF-914E-924C-C78F81143AE4}">
      <dgm:prSet custT="1"/>
      <dgm:spPr/>
      <dgm:t>
        <a:bodyPr/>
        <a:lstStyle/>
        <a:p>
          <a:r>
            <a:rPr lang="en-US" sz="1600" dirty="0"/>
            <a:t> Certification Test </a:t>
          </a:r>
        </a:p>
        <a:p>
          <a:r>
            <a:rPr lang="en-US" sz="1600" dirty="0"/>
            <a:t>	Slides 106-110 </a:t>
          </a:r>
        </a:p>
      </dgm:t>
    </dgm:pt>
    <dgm:pt modelId="{BCF96C0A-8753-ED48-83AF-DFD196E023FA}" type="parTrans" cxnId="{705AF98C-9748-7C4A-8BA3-3092046B515B}">
      <dgm:prSet/>
      <dgm:spPr/>
      <dgm:t>
        <a:bodyPr/>
        <a:lstStyle/>
        <a:p>
          <a:endParaRPr lang="en-US"/>
        </a:p>
      </dgm:t>
    </dgm:pt>
    <dgm:pt modelId="{9C358E5E-3EAA-794C-9B6F-FCEA3604D945}" type="sibTrans" cxnId="{705AF98C-9748-7C4A-8BA3-3092046B515B}">
      <dgm:prSet/>
      <dgm:spPr/>
      <dgm:t>
        <a:bodyPr/>
        <a:lstStyle/>
        <a:p>
          <a:endParaRPr lang="en-US"/>
        </a:p>
      </dgm:t>
    </dgm:pt>
    <dgm:pt modelId="{0832187B-76BB-9345-A69F-C0F344EA4D89}">
      <dgm:prSet custT="1"/>
      <dgm:spPr/>
      <dgm:t>
        <a:bodyPr/>
        <a:lstStyle/>
        <a:p>
          <a:r>
            <a:rPr lang="en-US" sz="1600" dirty="0"/>
            <a:t>Pretest Components</a:t>
          </a:r>
        </a:p>
        <a:p>
          <a:r>
            <a:rPr lang="en-US" sz="1600" dirty="0"/>
            <a:t>	Slides 87-97</a:t>
          </a:r>
        </a:p>
      </dgm:t>
    </dgm:pt>
    <dgm:pt modelId="{32FE36C0-54F3-3943-8146-F2AB66EDCDD2}" type="parTrans" cxnId="{B41F775C-E310-DA46-9D51-6DE9631BA84D}">
      <dgm:prSet/>
      <dgm:spPr/>
      <dgm:t>
        <a:bodyPr/>
        <a:lstStyle/>
        <a:p>
          <a:endParaRPr lang="en-US"/>
        </a:p>
      </dgm:t>
    </dgm:pt>
    <dgm:pt modelId="{02876667-4943-4A45-B9BF-B9F195528766}" type="sibTrans" cxnId="{B41F775C-E310-DA46-9D51-6DE9631BA84D}">
      <dgm:prSet/>
      <dgm:spPr/>
      <dgm:t>
        <a:bodyPr/>
        <a:lstStyle/>
        <a:p>
          <a:endParaRPr lang="en-US"/>
        </a:p>
      </dgm:t>
    </dgm:pt>
    <dgm:pt modelId="{182FD79A-896D-F042-93BF-4CD3158A894E}" type="pres">
      <dgm:prSet presAssocID="{228DFBA2-C80A-4677-A434-1EC4AA2E1E2F}" presName="vert0" presStyleCnt="0">
        <dgm:presLayoutVars>
          <dgm:dir/>
          <dgm:animOne val="branch"/>
          <dgm:animLvl val="lvl"/>
        </dgm:presLayoutVars>
      </dgm:prSet>
      <dgm:spPr/>
    </dgm:pt>
    <dgm:pt modelId="{D745D690-60B9-C840-BE3F-CBA654340855}" type="pres">
      <dgm:prSet presAssocID="{7497FC5F-FA2A-4A6C-B359-86C86D42716C}" presName="thickLine" presStyleLbl="alignNode1" presStyleIdx="0" presStyleCnt="9"/>
      <dgm:spPr/>
    </dgm:pt>
    <dgm:pt modelId="{AC615C15-8CDA-E34B-827D-682E160FC91E}" type="pres">
      <dgm:prSet presAssocID="{7497FC5F-FA2A-4A6C-B359-86C86D42716C}" presName="horz1" presStyleCnt="0"/>
      <dgm:spPr/>
    </dgm:pt>
    <dgm:pt modelId="{D962D048-7C01-7D4A-9B96-BFC1D5CD9CC1}" type="pres">
      <dgm:prSet presAssocID="{7497FC5F-FA2A-4A6C-B359-86C86D42716C}" presName="tx1" presStyleLbl="revTx" presStyleIdx="0" presStyleCnt="9"/>
      <dgm:spPr/>
    </dgm:pt>
    <dgm:pt modelId="{8447619E-2157-DA4C-A362-2FBD9B91A8A2}" type="pres">
      <dgm:prSet presAssocID="{7497FC5F-FA2A-4A6C-B359-86C86D42716C}" presName="vert1" presStyleCnt="0"/>
      <dgm:spPr/>
    </dgm:pt>
    <dgm:pt modelId="{AB282842-5C26-0543-AD64-C8B7836C6F62}" type="pres">
      <dgm:prSet presAssocID="{0FEF5501-34F6-4A55-8CD5-3ECA93F1EDA8}" presName="thickLine" presStyleLbl="alignNode1" presStyleIdx="1" presStyleCnt="9"/>
      <dgm:spPr/>
    </dgm:pt>
    <dgm:pt modelId="{595627A5-1186-A846-BCBE-A44C947F8DC3}" type="pres">
      <dgm:prSet presAssocID="{0FEF5501-34F6-4A55-8CD5-3ECA93F1EDA8}" presName="horz1" presStyleCnt="0"/>
      <dgm:spPr/>
    </dgm:pt>
    <dgm:pt modelId="{EB8B5ED7-CBF9-544C-BFF0-5F87EDAD0972}" type="pres">
      <dgm:prSet presAssocID="{0FEF5501-34F6-4A55-8CD5-3ECA93F1EDA8}" presName="tx1" presStyleLbl="revTx" presStyleIdx="1" presStyleCnt="9"/>
      <dgm:spPr/>
    </dgm:pt>
    <dgm:pt modelId="{31683FFF-2CF1-6440-AE54-1069BC96CC06}" type="pres">
      <dgm:prSet presAssocID="{0FEF5501-34F6-4A55-8CD5-3ECA93F1EDA8}" presName="vert1" presStyleCnt="0"/>
      <dgm:spPr/>
    </dgm:pt>
    <dgm:pt modelId="{E8D38A6D-6A1E-CB4F-BEFA-194A8491C664}" type="pres">
      <dgm:prSet presAssocID="{2D932201-130D-4188-A8B8-30A818706A6A}" presName="thickLine" presStyleLbl="alignNode1" presStyleIdx="2" presStyleCnt="9"/>
      <dgm:spPr/>
    </dgm:pt>
    <dgm:pt modelId="{F9A1D24C-18B3-F347-AD00-477CC363C0D9}" type="pres">
      <dgm:prSet presAssocID="{2D932201-130D-4188-A8B8-30A818706A6A}" presName="horz1" presStyleCnt="0"/>
      <dgm:spPr/>
    </dgm:pt>
    <dgm:pt modelId="{5206E7C7-F345-544B-ABAF-958ACF5C5A4B}" type="pres">
      <dgm:prSet presAssocID="{2D932201-130D-4188-A8B8-30A818706A6A}" presName="tx1" presStyleLbl="revTx" presStyleIdx="2" presStyleCnt="9"/>
      <dgm:spPr/>
    </dgm:pt>
    <dgm:pt modelId="{21128C18-E3E8-634E-A242-78803CE755BF}" type="pres">
      <dgm:prSet presAssocID="{2D932201-130D-4188-A8B8-30A818706A6A}" presName="vert1" presStyleCnt="0"/>
      <dgm:spPr/>
    </dgm:pt>
    <dgm:pt modelId="{02422737-2213-4841-9DAA-52F6509A27C8}" type="pres">
      <dgm:prSet presAssocID="{145DCD32-4F85-43CF-82A3-88FF53875E98}" presName="thickLine" presStyleLbl="alignNode1" presStyleIdx="3" presStyleCnt="9"/>
      <dgm:spPr/>
    </dgm:pt>
    <dgm:pt modelId="{65A9D2B3-DC01-1C41-ACFD-7E8F4B27B715}" type="pres">
      <dgm:prSet presAssocID="{145DCD32-4F85-43CF-82A3-88FF53875E98}" presName="horz1" presStyleCnt="0"/>
      <dgm:spPr/>
    </dgm:pt>
    <dgm:pt modelId="{7A0D5BAB-F7D9-444B-81CD-6425B4C7A9CB}" type="pres">
      <dgm:prSet presAssocID="{145DCD32-4F85-43CF-82A3-88FF53875E98}" presName="tx1" presStyleLbl="revTx" presStyleIdx="3" presStyleCnt="9"/>
      <dgm:spPr/>
    </dgm:pt>
    <dgm:pt modelId="{AF8B958C-9A20-2649-89B1-9DFDB558442B}" type="pres">
      <dgm:prSet presAssocID="{145DCD32-4F85-43CF-82A3-88FF53875E98}" presName="vert1" presStyleCnt="0"/>
      <dgm:spPr/>
    </dgm:pt>
    <dgm:pt modelId="{EF28C43B-C5CF-894D-A959-635ED742DAD7}" type="pres">
      <dgm:prSet presAssocID="{19BFAC93-9208-4107-94C1-6764BBDADFB7}" presName="thickLine" presStyleLbl="alignNode1" presStyleIdx="4" presStyleCnt="9"/>
      <dgm:spPr/>
    </dgm:pt>
    <dgm:pt modelId="{5B632884-052F-B544-BFCD-580AC4324C6F}" type="pres">
      <dgm:prSet presAssocID="{19BFAC93-9208-4107-94C1-6764BBDADFB7}" presName="horz1" presStyleCnt="0"/>
      <dgm:spPr/>
    </dgm:pt>
    <dgm:pt modelId="{15EA673C-3A1E-6C4A-B58A-349E09E1A895}" type="pres">
      <dgm:prSet presAssocID="{19BFAC93-9208-4107-94C1-6764BBDADFB7}" presName="tx1" presStyleLbl="revTx" presStyleIdx="4" presStyleCnt="9"/>
      <dgm:spPr/>
    </dgm:pt>
    <dgm:pt modelId="{F2CA0E3E-D15D-1943-86A3-7BB90DE30B66}" type="pres">
      <dgm:prSet presAssocID="{19BFAC93-9208-4107-94C1-6764BBDADFB7}" presName="vert1" presStyleCnt="0"/>
      <dgm:spPr/>
    </dgm:pt>
    <dgm:pt modelId="{6934C695-866A-9E4A-AB6E-45E759C73A4D}" type="pres">
      <dgm:prSet presAssocID="{0832187B-76BB-9345-A69F-C0F344EA4D89}" presName="thickLine" presStyleLbl="alignNode1" presStyleIdx="5" presStyleCnt="9"/>
      <dgm:spPr/>
    </dgm:pt>
    <dgm:pt modelId="{3628A504-938B-904E-8F22-730BD61BD50F}" type="pres">
      <dgm:prSet presAssocID="{0832187B-76BB-9345-A69F-C0F344EA4D89}" presName="horz1" presStyleCnt="0"/>
      <dgm:spPr/>
    </dgm:pt>
    <dgm:pt modelId="{D317A155-6CD5-9D4E-B979-EA551920323A}" type="pres">
      <dgm:prSet presAssocID="{0832187B-76BB-9345-A69F-C0F344EA4D89}" presName="tx1" presStyleLbl="revTx" presStyleIdx="5" presStyleCnt="9"/>
      <dgm:spPr/>
    </dgm:pt>
    <dgm:pt modelId="{4224C7C4-ECFE-7C48-9BB4-D254A6F26A85}" type="pres">
      <dgm:prSet presAssocID="{0832187B-76BB-9345-A69F-C0F344EA4D89}" presName="vert1" presStyleCnt="0"/>
      <dgm:spPr/>
    </dgm:pt>
    <dgm:pt modelId="{C182CB92-778C-2942-86CD-68629B5D5AD4}" type="pres">
      <dgm:prSet presAssocID="{427301B4-9188-478D-B91E-874B64B1880B}" presName="thickLine" presStyleLbl="alignNode1" presStyleIdx="6" presStyleCnt="9"/>
      <dgm:spPr/>
    </dgm:pt>
    <dgm:pt modelId="{1AFAF147-C0B6-4143-BA6B-DDA8E5C7C0F2}" type="pres">
      <dgm:prSet presAssocID="{427301B4-9188-478D-B91E-874B64B1880B}" presName="horz1" presStyleCnt="0"/>
      <dgm:spPr/>
    </dgm:pt>
    <dgm:pt modelId="{BF4ADCC3-9A80-EF43-9247-856A2F7ACC4E}" type="pres">
      <dgm:prSet presAssocID="{427301B4-9188-478D-B91E-874B64B1880B}" presName="tx1" presStyleLbl="revTx" presStyleIdx="6" presStyleCnt="9"/>
      <dgm:spPr/>
    </dgm:pt>
    <dgm:pt modelId="{478C9EB7-72A3-F84A-9443-131AB15D6114}" type="pres">
      <dgm:prSet presAssocID="{427301B4-9188-478D-B91E-874B64B1880B}" presName="vert1" presStyleCnt="0"/>
      <dgm:spPr/>
    </dgm:pt>
    <dgm:pt modelId="{5B2C9779-679E-E447-9F9C-4DDF6354C930}" type="pres">
      <dgm:prSet presAssocID="{AADD399B-E78E-954D-A843-EF7C72A1E2EB}" presName="thickLine" presStyleLbl="alignNode1" presStyleIdx="7" presStyleCnt="9"/>
      <dgm:spPr/>
    </dgm:pt>
    <dgm:pt modelId="{41ACD9A1-5A40-5843-AD9C-DE025C40488A}" type="pres">
      <dgm:prSet presAssocID="{AADD399B-E78E-954D-A843-EF7C72A1E2EB}" presName="horz1" presStyleCnt="0"/>
      <dgm:spPr/>
    </dgm:pt>
    <dgm:pt modelId="{C5C494C0-C7E5-1D41-B4FF-C0D9B253712E}" type="pres">
      <dgm:prSet presAssocID="{AADD399B-E78E-954D-A843-EF7C72A1E2EB}" presName="tx1" presStyleLbl="revTx" presStyleIdx="7" presStyleCnt="9"/>
      <dgm:spPr/>
    </dgm:pt>
    <dgm:pt modelId="{321EF9FF-B7BD-2E4D-8BE7-A57FC1DAF15A}" type="pres">
      <dgm:prSet presAssocID="{AADD399B-E78E-954D-A843-EF7C72A1E2EB}" presName="vert1" presStyleCnt="0"/>
      <dgm:spPr/>
    </dgm:pt>
    <dgm:pt modelId="{053B8411-BC00-6E4B-A6E7-FD5549F6E921}" type="pres">
      <dgm:prSet presAssocID="{E6023F0E-0CAF-914E-924C-C78F81143AE4}" presName="thickLine" presStyleLbl="alignNode1" presStyleIdx="8" presStyleCnt="9"/>
      <dgm:spPr/>
    </dgm:pt>
    <dgm:pt modelId="{E31F8307-FCD0-7244-9CF0-AF45613F56D4}" type="pres">
      <dgm:prSet presAssocID="{E6023F0E-0CAF-914E-924C-C78F81143AE4}" presName="horz1" presStyleCnt="0"/>
      <dgm:spPr/>
    </dgm:pt>
    <dgm:pt modelId="{BE557BDA-1C7A-E641-BC9F-BB21F35A8E6A}" type="pres">
      <dgm:prSet presAssocID="{E6023F0E-0CAF-914E-924C-C78F81143AE4}" presName="tx1" presStyleLbl="revTx" presStyleIdx="8" presStyleCnt="9"/>
      <dgm:spPr/>
    </dgm:pt>
    <dgm:pt modelId="{7B0DAF18-3245-7044-8FEA-9BB68EAFB217}" type="pres">
      <dgm:prSet presAssocID="{E6023F0E-0CAF-914E-924C-C78F81143AE4}" presName="vert1" presStyleCnt="0"/>
      <dgm:spPr/>
    </dgm:pt>
  </dgm:ptLst>
  <dgm:cxnLst>
    <dgm:cxn modelId="{3D1FAE11-3C49-B74F-959C-BF635D8BBC38}" type="presOf" srcId="{228DFBA2-C80A-4677-A434-1EC4AA2E1E2F}" destId="{182FD79A-896D-F042-93BF-4CD3158A894E}" srcOrd="0" destOrd="0" presId="urn:microsoft.com/office/officeart/2008/layout/LinedList"/>
    <dgm:cxn modelId="{353DF020-79EC-4361-B39E-6377790B6A35}" srcId="{228DFBA2-C80A-4677-A434-1EC4AA2E1E2F}" destId="{145DCD32-4F85-43CF-82A3-88FF53875E98}" srcOrd="3" destOrd="0" parTransId="{3478996B-46AB-4020-9927-998636A9ACA9}" sibTransId="{1C2957D2-CB51-42AC-9436-A243DCD82F48}"/>
    <dgm:cxn modelId="{6C5E7824-B253-D545-85CE-81E33506E52A}" srcId="{228DFBA2-C80A-4677-A434-1EC4AA2E1E2F}" destId="{AADD399B-E78E-954D-A843-EF7C72A1E2EB}" srcOrd="7" destOrd="0" parTransId="{65710408-6E2B-584C-9BE7-25E07EE2FD58}" sibTransId="{0120EDF6-AA87-004E-A69F-92ECF34FE2D9}"/>
    <dgm:cxn modelId="{A0C60129-7644-F649-B053-EC4341A77DB1}" type="presOf" srcId="{2D932201-130D-4188-A8B8-30A818706A6A}" destId="{5206E7C7-F345-544B-ABAF-958ACF5C5A4B}" srcOrd="0" destOrd="0" presId="urn:microsoft.com/office/officeart/2008/layout/LinedList"/>
    <dgm:cxn modelId="{B41F775C-E310-DA46-9D51-6DE9631BA84D}" srcId="{228DFBA2-C80A-4677-A434-1EC4AA2E1E2F}" destId="{0832187B-76BB-9345-A69F-C0F344EA4D89}" srcOrd="5" destOrd="0" parTransId="{32FE36C0-54F3-3943-8146-F2AB66EDCDD2}" sibTransId="{02876667-4943-4A45-B9BF-B9F195528766}"/>
    <dgm:cxn modelId="{A68FE173-34F2-CA4E-A4EC-F65F5FF16B4A}" type="presOf" srcId="{145DCD32-4F85-43CF-82A3-88FF53875E98}" destId="{7A0D5BAB-F7D9-444B-81CD-6425B4C7A9CB}" srcOrd="0" destOrd="0" presId="urn:microsoft.com/office/officeart/2008/layout/LinedList"/>
    <dgm:cxn modelId="{7105A957-374F-434A-81C1-895745D19342}" srcId="{228DFBA2-C80A-4677-A434-1EC4AA2E1E2F}" destId="{0FEF5501-34F6-4A55-8CD5-3ECA93F1EDA8}" srcOrd="1" destOrd="0" parTransId="{65E21A12-589B-4796-9970-39620274F1FF}" sibTransId="{53C3BB66-FA57-4839-BFC9-8936424F7D16}"/>
    <dgm:cxn modelId="{AD5BBE58-68F0-D542-80DC-5771571A2AB3}" type="presOf" srcId="{AADD399B-E78E-954D-A843-EF7C72A1E2EB}" destId="{C5C494C0-C7E5-1D41-B4FF-C0D9B253712E}" srcOrd="0" destOrd="0" presId="urn:microsoft.com/office/officeart/2008/layout/LinedList"/>
    <dgm:cxn modelId="{AAA2238B-4EB2-DE42-86F3-92A091187839}" type="presOf" srcId="{427301B4-9188-478D-B91E-874B64B1880B}" destId="{BF4ADCC3-9A80-EF43-9247-856A2F7ACC4E}" srcOrd="0" destOrd="0" presId="urn:microsoft.com/office/officeart/2008/layout/LinedList"/>
    <dgm:cxn modelId="{705AF98C-9748-7C4A-8BA3-3092046B515B}" srcId="{228DFBA2-C80A-4677-A434-1EC4AA2E1E2F}" destId="{E6023F0E-0CAF-914E-924C-C78F81143AE4}" srcOrd="8" destOrd="0" parTransId="{BCF96C0A-8753-ED48-83AF-DFD196E023FA}" sibTransId="{9C358E5E-3EAA-794C-9B6F-FCEA3604D945}"/>
    <dgm:cxn modelId="{724138B7-B40B-2040-B79A-C190BF021E91}" type="presOf" srcId="{0832187B-76BB-9345-A69F-C0F344EA4D89}" destId="{D317A155-6CD5-9D4E-B979-EA551920323A}" srcOrd="0" destOrd="0" presId="urn:microsoft.com/office/officeart/2008/layout/LinedList"/>
    <dgm:cxn modelId="{8DAB83BA-65A5-4881-8556-1C1864722590}" srcId="{228DFBA2-C80A-4677-A434-1EC4AA2E1E2F}" destId="{19BFAC93-9208-4107-94C1-6764BBDADFB7}" srcOrd="4" destOrd="0" parTransId="{79BE84E6-FE99-414C-8E9A-DB2A631EB491}" sibTransId="{C3D9BBA4-24EB-48F7-92EE-55D9F4EB6816}"/>
    <dgm:cxn modelId="{99C9A5C9-6F5B-4439-9248-C3CC1C742934}" srcId="{228DFBA2-C80A-4677-A434-1EC4AA2E1E2F}" destId="{2D932201-130D-4188-A8B8-30A818706A6A}" srcOrd="2" destOrd="0" parTransId="{AC864692-44F9-4483-9EFB-F3A9BBBCF9BF}" sibTransId="{B0133474-D743-432B-B51D-FC427B040BE8}"/>
    <dgm:cxn modelId="{742849D1-3A1B-2840-8E2D-21E18A0FFB30}" type="presOf" srcId="{E6023F0E-0CAF-914E-924C-C78F81143AE4}" destId="{BE557BDA-1C7A-E641-BC9F-BB21F35A8E6A}" srcOrd="0" destOrd="0" presId="urn:microsoft.com/office/officeart/2008/layout/LinedList"/>
    <dgm:cxn modelId="{5FEAB7DE-1B21-064E-BEEA-349DD0C81141}" type="presOf" srcId="{19BFAC93-9208-4107-94C1-6764BBDADFB7}" destId="{15EA673C-3A1E-6C4A-B58A-349E09E1A895}" srcOrd="0" destOrd="0" presId="urn:microsoft.com/office/officeart/2008/layout/LinedList"/>
    <dgm:cxn modelId="{83E6EEDE-084A-4309-B2E7-5B33B1EE9EA1}" srcId="{228DFBA2-C80A-4677-A434-1EC4AA2E1E2F}" destId="{7497FC5F-FA2A-4A6C-B359-86C86D42716C}" srcOrd="0" destOrd="0" parTransId="{1DF37C1E-B3C9-4A24-9230-181EEAD878F9}" sibTransId="{61CCE950-E293-4FC5-B5A9-667BFD6A265A}"/>
    <dgm:cxn modelId="{70B7BEE4-3010-2043-8979-FA12BB5E2C86}" type="presOf" srcId="{7497FC5F-FA2A-4A6C-B359-86C86D42716C}" destId="{D962D048-7C01-7D4A-9B96-BFC1D5CD9CC1}" srcOrd="0" destOrd="0" presId="urn:microsoft.com/office/officeart/2008/layout/LinedList"/>
    <dgm:cxn modelId="{F59276F8-44D9-4AE6-BA0F-EFB7ABFBCF18}" srcId="{228DFBA2-C80A-4677-A434-1EC4AA2E1E2F}" destId="{427301B4-9188-478D-B91E-874B64B1880B}" srcOrd="6" destOrd="0" parTransId="{748C9ED2-AF6B-4436-958D-BD4002F7BB42}" sibTransId="{58B1191C-BE96-4074-AE20-534022355F9D}"/>
    <dgm:cxn modelId="{C8549DFB-C08E-5742-8855-D740CE7DA26A}" type="presOf" srcId="{0FEF5501-34F6-4A55-8CD5-3ECA93F1EDA8}" destId="{EB8B5ED7-CBF9-544C-BFF0-5F87EDAD0972}" srcOrd="0" destOrd="0" presId="urn:microsoft.com/office/officeart/2008/layout/LinedList"/>
    <dgm:cxn modelId="{8AA18037-60F2-3A45-92A4-D57197C0AD94}" type="presParOf" srcId="{182FD79A-896D-F042-93BF-4CD3158A894E}" destId="{D745D690-60B9-C840-BE3F-CBA654340855}" srcOrd="0" destOrd="0" presId="urn:microsoft.com/office/officeart/2008/layout/LinedList"/>
    <dgm:cxn modelId="{B84CD393-926E-7E46-BA17-9CFE89D2DFA3}" type="presParOf" srcId="{182FD79A-896D-F042-93BF-4CD3158A894E}" destId="{AC615C15-8CDA-E34B-827D-682E160FC91E}" srcOrd="1" destOrd="0" presId="urn:microsoft.com/office/officeart/2008/layout/LinedList"/>
    <dgm:cxn modelId="{AD4B3C24-EA52-F241-94B2-CB4636C3EB3A}" type="presParOf" srcId="{AC615C15-8CDA-E34B-827D-682E160FC91E}" destId="{D962D048-7C01-7D4A-9B96-BFC1D5CD9CC1}" srcOrd="0" destOrd="0" presId="urn:microsoft.com/office/officeart/2008/layout/LinedList"/>
    <dgm:cxn modelId="{575EA121-CCBA-684C-BD05-86B77C7707A5}" type="presParOf" srcId="{AC615C15-8CDA-E34B-827D-682E160FC91E}" destId="{8447619E-2157-DA4C-A362-2FBD9B91A8A2}" srcOrd="1" destOrd="0" presId="urn:microsoft.com/office/officeart/2008/layout/LinedList"/>
    <dgm:cxn modelId="{B979DC6A-039C-904C-A88F-25F0809C8509}" type="presParOf" srcId="{182FD79A-896D-F042-93BF-4CD3158A894E}" destId="{AB282842-5C26-0543-AD64-C8B7836C6F62}" srcOrd="2" destOrd="0" presId="urn:microsoft.com/office/officeart/2008/layout/LinedList"/>
    <dgm:cxn modelId="{0093C572-4916-E54B-9FA7-F10B4BF48D14}" type="presParOf" srcId="{182FD79A-896D-F042-93BF-4CD3158A894E}" destId="{595627A5-1186-A846-BCBE-A44C947F8DC3}" srcOrd="3" destOrd="0" presId="urn:microsoft.com/office/officeart/2008/layout/LinedList"/>
    <dgm:cxn modelId="{E7FCB258-6F88-6C42-8ECA-7515C9BA7216}" type="presParOf" srcId="{595627A5-1186-A846-BCBE-A44C947F8DC3}" destId="{EB8B5ED7-CBF9-544C-BFF0-5F87EDAD0972}" srcOrd="0" destOrd="0" presId="urn:microsoft.com/office/officeart/2008/layout/LinedList"/>
    <dgm:cxn modelId="{2EDFF72D-6F7A-AD4C-A301-5E05997FCAAE}" type="presParOf" srcId="{595627A5-1186-A846-BCBE-A44C947F8DC3}" destId="{31683FFF-2CF1-6440-AE54-1069BC96CC06}" srcOrd="1" destOrd="0" presId="urn:microsoft.com/office/officeart/2008/layout/LinedList"/>
    <dgm:cxn modelId="{D91C91FB-FBE4-8C4F-971E-E1FA9A5F7ED4}" type="presParOf" srcId="{182FD79A-896D-F042-93BF-4CD3158A894E}" destId="{E8D38A6D-6A1E-CB4F-BEFA-194A8491C664}" srcOrd="4" destOrd="0" presId="urn:microsoft.com/office/officeart/2008/layout/LinedList"/>
    <dgm:cxn modelId="{0E30DCE0-6CAB-BB43-B9F3-3870254AF311}" type="presParOf" srcId="{182FD79A-896D-F042-93BF-4CD3158A894E}" destId="{F9A1D24C-18B3-F347-AD00-477CC363C0D9}" srcOrd="5" destOrd="0" presId="urn:microsoft.com/office/officeart/2008/layout/LinedList"/>
    <dgm:cxn modelId="{D1E3F4FF-5BC8-4341-8409-DA2C20B4339D}" type="presParOf" srcId="{F9A1D24C-18B3-F347-AD00-477CC363C0D9}" destId="{5206E7C7-F345-544B-ABAF-958ACF5C5A4B}" srcOrd="0" destOrd="0" presId="urn:microsoft.com/office/officeart/2008/layout/LinedList"/>
    <dgm:cxn modelId="{AB1D6DA7-23E1-D046-8B56-FB93FF60B8AB}" type="presParOf" srcId="{F9A1D24C-18B3-F347-AD00-477CC363C0D9}" destId="{21128C18-E3E8-634E-A242-78803CE755BF}" srcOrd="1" destOrd="0" presId="urn:microsoft.com/office/officeart/2008/layout/LinedList"/>
    <dgm:cxn modelId="{BF97EE49-F967-F044-8406-3F5FF7894EA1}" type="presParOf" srcId="{182FD79A-896D-F042-93BF-4CD3158A894E}" destId="{02422737-2213-4841-9DAA-52F6509A27C8}" srcOrd="6" destOrd="0" presId="urn:microsoft.com/office/officeart/2008/layout/LinedList"/>
    <dgm:cxn modelId="{005122D3-5293-6B48-A300-7FE556C96DF3}" type="presParOf" srcId="{182FD79A-896D-F042-93BF-4CD3158A894E}" destId="{65A9D2B3-DC01-1C41-ACFD-7E8F4B27B715}" srcOrd="7" destOrd="0" presId="urn:microsoft.com/office/officeart/2008/layout/LinedList"/>
    <dgm:cxn modelId="{58D170BC-B824-4043-BE8E-D839B8E58837}" type="presParOf" srcId="{65A9D2B3-DC01-1C41-ACFD-7E8F4B27B715}" destId="{7A0D5BAB-F7D9-444B-81CD-6425B4C7A9CB}" srcOrd="0" destOrd="0" presId="urn:microsoft.com/office/officeart/2008/layout/LinedList"/>
    <dgm:cxn modelId="{0C2984BE-B340-4D40-B032-A08D2FB4B4E2}" type="presParOf" srcId="{65A9D2B3-DC01-1C41-ACFD-7E8F4B27B715}" destId="{AF8B958C-9A20-2649-89B1-9DFDB558442B}" srcOrd="1" destOrd="0" presId="urn:microsoft.com/office/officeart/2008/layout/LinedList"/>
    <dgm:cxn modelId="{CE6A2A1B-FE27-1548-943E-DB5B30D4620D}" type="presParOf" srcId="{182FD79A-896D-F042-93BF-4CD3158A894E}" destId="{EF28C43B-C5CF-894D-A959-635ED742DAD7}" srcOrd="8" destOrd="0" presId="urn:microsoft.com/office/officeart/2008/layout/LinedList"/>
    <dgm:cxn modelId="{6C546F68-823A-364F-8FA7-A09EECEEB147}" type="presParOf" srcId="{182FD79A-896D-F042-93BF-4CD3158A894E}" destId="{5B632884-052F-B544-BFCD-580AC4324C6F}" srcOrd="9" destOrd="0" presId="urn:microsoft.com/office/officeart/2008/layout/LinedList"/>
    <dgm:cxn modelId="{406F0899-E2A7-CC47-8776-7A29F139CA98}" type="presParOf" srcId="{5B632884-052F-B544-BFCD-580AC4324C6F}" destId="{15EA673C-3A1E-6C4A-B58A-349E09E1A895}" srcOrd="0" destOrd="0" presId="urn:microsoft.com/office/officeart/2008/layout/LinedList"/>
    <dgm:cxn modelId="{C2220C6C-496C-284C-A27E-1B7395E07BF7}" type="presParOf" srcId="{5B632884-052F-B544-BFCD-580AC4324C6F}" destId="{F2CA0E3E-D15D-1943-86A3-7BB90DE30B66}" srcOrd="1" destOrd="0" presId="urn:microsoft.com/office/officeart/2008/layout/LinedList"/>
    <dgm:cxn modelId="{2ED261D9-1657-4A47-81AE-2C8387CF7F90}" type="presParOf" srcId="{182FD79A-896D-F042-93BF-4CD3158A894E}" destId="{6934C695-866A-9E4A-AB6E-45E759C73A4D}" srcOrd="10" destOrd="0" presId="urn:microsoft.com/office/officeart/2008/layout/LinedList"/>
    <dgm:cxn modelId="{40530655-FA52-AE46-BDC1-CC65FECE5171}" type="presParOf" srcId="{182FD79A-896D-F042-93BF-4CD3158A894E}" destId="{3628A504-938B-904E-8F22-730BD61BD50F}" srcOrd="11" destOrd="0" presId="urn:microsoft.com/office/officeart/2008/layout/LinedList"/>
    <dgm:cxn modelId="{FA216721-8EB3-7845-A1BB-4E86ACADDB08}" type="presParOf" srcId="{3628A504-938B-904E-8F22-730BD61BD50F}" destId="{D317A155-6CD5-9D4E-B979-EA551920323A}" srcOrd="0" destOrd="0" presId="urn:microsoft.com/office/officeart/2008/layout/LinedList"/>
    <dgm:cxn modelId="{0F858848-A3B6-4045-8B4F-D06710330CDC}" type="presParOf" srcId="{3628A504-938B-904E-8F22-730BD61BD50F}" destId="{4224C7C4-ECFE-7C48-9BB4-D254A6F26A85}" srcOrd="1" destOrd="0" presId="urn:microsoft.com/office/officeart/2008/layout/LinedList"/>
    <dgm:cxn modelId="{A874E507-45F4-C541-8F55-7EB3DE7FE1C1}" type="presParOf" srcId="{182FD79A-896D-F042-93BF-4CD3158A894E}" destId="{C182CB92-778C-2942-86CD-68629B5D5AD4}" srcOrd="12" destOrd="0" presId="urn:microsoft.com/office/officeart/2008/layout/LinedList"/>
    <dgm:cxn modelId="{E808AC12-7FF5-3845-9385-C4E67870A536}" type="presParOf" srcId="{182FD79A-896D-F042-93BF-4CD3158A894E}" destId="{1AFAF147-C0B6-4143-BA6B-DDA8E5C7C0F2}" srcOrd="13" destOrd="0" presId="urn:microsoft.com/office/officeart/2008/layout/LinedList"/>
    <dgm:cxn modelId="{68E13820-5459-A54E-89A4-59AA0DEB81DC}" type="presParOf" srcId="{1AFAF147-C0B6-4143-BA6B-DDA8E5C7C0F2}" destId="{BF4ADCC3-9A80-EF43-9247-856A2F7ACC4E}" srcOrd="0" destOrd="0" presId="urn:microsoft.com/office/officeart/2008/layout/LinedList"/>
    <dgm:cxn modelId="{5CEEAADB-C4FB-F64B-B0BE-21F18510A58B}" type="presParOf" srcId="{1AFAF147-C0B6-4143-BA6B-DDA8E5C7C0F2}" destId="{478C9EB7-72A3-F84A-9443-131AB15D6114}" srcOrd="1" destOrd="0" presId="urn:microsoft.com/office/officeart/2008/layout/LinedList"/>
    <dgm:cxn modelId="{9C654D37-D052-A146-BD7B-A61A7D641E71}" type="presParOf" srcId="{182FD79A-896D-F042-93BF-4CD3158A894E}" destId="{5B2C9779-679E-E447-9F9C-4DDF6354C930}" srcOrd="14" destOrd="0" presId="urn:microsoft.com/office/officeart/2008/layout/LinedList"/>
    <dgm:cxn modelId="{87BE4953-B8EA-4041-B004-F773FF8DC800}" type="presParOf" srcId="{182FD79A-896D-F042-93BF-4CD3158A894E}" destId="{41ACD9A1-5A40-5843-AD9C-DE025C40488A}" srcOrd="15" destOrd="0" presId="urn:microsoft.com/office/officeart/2008/layout/LinedList"/>
    <dgm:cxn modelId="{C1565313-53D8-DC43-ACEF-1E319540C239}" type="presParOf" srcId="{41ACD9A1-5A40-5843-AD9C-DE025C40488A}" destId="{C5C494C0-C7E5-1D41-B4FF-C0D9B253712E}" srcOrd="0" destOrd="0" presId="urn:microsoft.com/office/officeart/2008/layout/LinedList"/>
    <dgm:cxn modelId="{0CA48EC0-F07F-9A48-8E94-EA49EAC05B23}" type="presParOf" srcId="{41ACD9A1-5A40-5843-AD9C-DE025C40488A}" destId="{321EF9FF-B7BD-2E4D-8BE7-A57FC1DAF15A}" srcOrd="1" destOrd="0" presId="urn:microsoft.com/office/officeart/2008/layout/LinedList"/>
    <dgm:cxn modelId="{36E3DF5F-1FC1-8D48-9464-E8429C3FA0AB}" type="presParOf" srcId="{182FD79A-896D-F042-93BF-4CD3158A894E}" destId="{053B8411-BC00-6E4B-A6E7-FD5549F6E921}" srcOrd="16" destOrd="0" presId="urn:microsoft.com/office/officeart/2008/layout/LinedList"/>
    <dgm:cxn modelId="{63BD974C-0FE5-D949-8304-1E56475D3A80}" type="presParOf" srcId="{182FD79A-896D-F042-93BF-4CD3158A894E}" destId="{E31F8307-FCD0-7244-9CF0-AF45613F56D4}" srcOrd="17" destOrd="0" presId="urn:microsoft.com/office/officeart/2008/layout/LinedList"/>
    <dgm:cxn modelId="{3E581AAB-03A9-8A47-8382-F32E212ABB2B}" type="presParOf" srcId="{E31F8307-FCD0-7244-9CF0-AF45613F56D4}" destId="{BE557BDA-1C7A-E641-BC9F-BB21F35A8E6A}" srcOrd="0" destOrd="0" presId="urn:microsoft.com/office/officeart/2008/layout/LinedList"/>
    <dgm:cxn modelId="{9A1D66EC-8718-0841-BB93-1C23D7EF20C2}" type="presParOf" srcId="{E31F8307-FCD0-7244-9CF0-AF45613F56D4}" destId="{7B0DAF18-3245-7044-8FEA-9BB68EAFB21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375705-163F-4272-AC0C-5616227A5676}" type="doc">
      <dgm:prSet loTypeId="urn:microsoft.com/office/officeart/2005/8/layout/chevron2" loCatId="process" qsTypeId="urn:microsoft.com/office/officeart/2005/8/quickstyle/simple4" qsCatId="simple" csTypeId="urn:microsoft.com/office/officeart/2005/8/colors/colorful1" csCatId="colorful" phldr="1"/>
      <dgm:spPr/>
      <dgm:t>
        <a:bodyPr/>
        <a:lstStyle/>
        <a:p>
          <a:endParaRPr lang="en-US"/>
        </a:p>
      </dgm:t>
    </dgm:pt>
    <dgm:pt modelId="{6DBC10A0-48CB-4218-A32F-EAAC34042A54}">
      <dgm:prSet custT="1"/>
      <dgm:spPr/>
      <dgm:t>
        <a:bodyPr/>
        <a:lstStyle/>
        <a:p>
          <a:r>
            <a:rPr lang="en-US" sz="800" dirty="0"/>
            <a:t>Schedule</a:t>
          </a:r>
        </a:p>
      </dgm:t>
    </dgm:pt>
    <dgm:pt modelId="{804A1B25-D0F9-46C1-B3B3-6D4D0C303EEB}" type="parTrans" cxnId="{7272B014-E5CA-4AAB-853F-243B4FD55887}">
      <dgm:prSet/>
      <dgm:spPr/>
      <dgm:t>
        <a:bodyPr/>
        <a:lstStyle/>
        <a:p>
          <a:endParaRPr lang="en-US"/>
        </a:p>
      </dgm:t>
    </dgm:pt>
    <dgm:pt modelId="{8CA2F788-8BBC-4111-833C-81D5B0D312E1}" type="sibTrans" cxnId="{7272B014-E5CA-4AAB-853F-243B4FD55887}">
      <dgm:prSet/>
      <dgm:spPr/>
      <dgm:t>
        <a:bodyPr/>
        <a:lstStyle/>
        <a:p>
          <a:endParaRPr lang="en-US"/>
        </a:p>
      </dgm:t>
    </dgm:pt>
    <dgm:pt modelId="{3F7577F8-B2B2-4F79-A12B-224B4D2F3421}">
      <dgm:prSet custT="1"/>
      <dgm:spPr/>
      <dgm:t>
        <a:bodyPr/>
        <a:lstStyle/>
        <a:p>
          <a:r>
            <a:rPr lang="en-US" sz="800" dirty="0"/>
            <a:t>Moodle Calendar</a:t>
          </a:r>
        </a:p>
      </dgm:t>
    </dgm:pt>
    <dgm:pt modelId="{B35601F6-CD3B-45C2-A9D9-F3D22D6F4CE1}" type="parTrans" cxnId="{FE50031D-7A48-4461-AF0C-8AC7F4D9F8AB}">
      <dgm:prSet/>
      <dgm:spPr/>
      <dgm:t>
        <a:bodyPr/>
        <a:lstStyle/>
        <a:p>
          <a:endParaRPr lang="en-US"/>
        </a:p>
      </dgm:t>
    </dgm:pt>
    <dgm:pt modelId="{8AC4C58E-BFD5-43CF-BC75-423C99284324}" type="sibTrans" cxnId="{FE50031D-7A48-4461-AF0C-8AC7F4D9F8AB}">
      <dgm:prSet/>
      <dgm:spPr/>
      <dgm:t>
        <a:bodyPr/>
        <a:lstStyle/>
        <a:p>
          <a:endParaRPr lang="en-US"/>
        </a:p>
      </dgm:t>
    </dgm:pt>
    <dgm:pt modelId="{BF65DA93-B257-4EF9-847E-5DDA9F14F84F}">
      <dgm:prSet/>
      <dgm:spPr/>
      <dgm:t>
        <a:bodyPr/>
        <a:lstStyle/>
        <a:p>
          <a:r>
            <a:rPr lang="en-US"/>
            <a:t>Begin First and Third Thursdays every month</a:t>
          </a:r>
        </a:p>
      </dgm:t>
    </dgm:pt>
    <dgm:pt modelId="{AECEF7AD-F720-48CB-8E4F-0034C89952DC}" type="parTrans" cxnId="{A13163FD-8AF7-445C-85F5-BD4A9F34F83F}">
      <dgm:prSet/>
      <dgm:spPr/>
      <dgm:t>
        <a:bodyPr/>
        <a:lstStyle/>
        <a:p>
          <a:endParaRPr lang="en-US"/>
        </a:p>
      </dgm:t>
    </dgm:pt>
    <dgm:pt modelId="{0F12B2C3-2460-494E-AFDA-50F9B89B2479}" type="sibTrans" cxnId="{A13163FD-8AF7-445C-85F5-BD4A9F34F83F}">
      <dgm:prSet/>
      <dgm:spPr/>
      <dgm:t>
        <a:bodyPr/>
        <a:lstStyle/>
        <a:p>
          <a:endParaRPr lang="en-US"/>
        </a:p>
      </dgm:t>
    </dgm:pt>
    <dgm:pt modelId="{52D98853-F69A-4A49-B746-01CDE39EBEEC}">
      <dgm:prSet/>
      <dgm:spPr/>
      <dgm:t>
        <a:bodyPr/>
        <a:lstStyle/>
        <a:p>
          <a:r>
            <a:rPr lang="en-US"/>
            <a:t>Online MAP Certification Course</a:t>
          </a:r>
        </a:p>
      </dgm:t>
    </dgm:pt>
    <dgm:pt modelId="{2EFE1227-8616-A241-8454-7B4FDA5DD479}" type="parTrans" cxnId="{70EC3290-C70F-E948-A4A3-F43ADAFB3818}">
      <dgm:prSet/>
      <dgm:spPr/>
      <dgm:t>
        <a:bodyPr/>
        <a:lstStyle/>
        <a:p>
          <a:endParaRPr lang="en-US"/>
        </a:p>
      </dgm:t>
    </dgm:pt>
    <dgm:pt modelId="{861AF0F5-0497-004C-81D3-AB20227CA42D}" type="sibTrans" cxnId="{70EC3290-C70F-E948-A4A3-F43ADAFB3818}">
      <dgm:prSet/>
      <dgm:spPr/>
      <dgm:t>
        <a:bodyPr/>
        <a:lstStyle/>
        <a:p>
          <a:endParaRPr lang="en-US"/>
        </a:p>
      </dgm:t>
    </dgm:pt>
    <dgm:pt modelId="{E2382D67-A10F-6D4D-9EC5-7E58BEA4EC24}" type="pres">
      <dgm:prSet presAssocID="{BD375705-163F-4272-AC0C-5616227A5676}" presName="linearFlow" presStyleCnt="0">
        <dgm:presLayoutVars>
          <dgm:dir/>
          <dgm:animLvl val="lvl"/>
          <dgm:resizeHandles val="exact"/>
        </dgm:presLayoutVars>
      </dgm:prSet>
      <dgm:spPr/>
    </dgm:pt>
    <dgm:pt modelId="{378D4A20-7582-1A44-B036-60F39EE91F32}" type="pres">
      <dgm:prSet presAssocID="{6DBC10A0-48CB-4218-A32F-EAAC34042A54}" presName="composite" presStyleCnt="0"/>
      <dgm:spPr/>
    </dgm:pt>
    <dgm:pt modelId="{73DFCBA0-4463-FB42-AC7E-E2D2454B27A2}" type="pres">
      <dgm:prSet presAssocID="{6DBC10A0-48CB-4218-A32F-EAAC34042A54}" presName="parentText" presStyleLbl="alignNode1" presStyleIdx="0" presStyleCnt="2">
        <dgm:presLayoutVars>
          <dgm:chMax val="1"/>
          <dgm:bulletEnabled val="1"/>
        </dgm:presLayoutVars>
      </dgm:prSet>
      <dgm:spPr/>
    </dgm:pt>
    <dgm:pt modelId="{7DE370AF-946F-944A-9EAD-60504881F2FA}" type="pres">
      <dgm:prSet presAssocID="{6DBC10A0-48CB-4218-A32F-EAAC34042A54}" presName="descendantText" presStyleLbl="alignAcc1" presStyleIdx="0" presStyleCnt="2">
        <dgm:presLayoutVars>
          <dgm:bulletEnabled val="1"/>
        </dgm:presLayoutVars>
      </dgm:prSet>
      <dgm:spPr/>
    </dgm:pt>
    <dgm:pt modelId="{1A247885-91F0-B946-91DC-8862D92FAB69}" type="pres">
      <dgm:prSet presAssocID="{8CA2F788-8BBC-4111-833C-81D5B0D312E1}" presName="sp" presStyleCnt="0"/>
      <dgm:spPr/>
    </dgm:pt>
    <dgm:pt modelId="{A06F8C2E-9E55-F342-8641-1137EF3CBB36}" type="pres">
      <dgm:prSet presAssocID="{3F7577F8-B2B2-4F79-A12B-224B4D2F3421}" presName="composite" presStyleCnt="0"/>
      <dgm:spPr/>
    </dgm:pt>
    <dgm:pt modelId="{B18BBCFF-BB03-1A46-AE6C-95807EBE475F}" type="pres">
      <dgm:prSet presAssocID="{3F7577F8-B2B2-4F79-A12B-224B4D2F3421}" presName="parentText" presStyleLbl="alignNode1" presStyleIdx="1" presStyleCnt="2">
        <dgm:presLayoutVars>
          <dgm:chMax val="1"/>
          <dgm:bulletEnabled val="1"/>
        </dgm:presLayoutVars>
      </dgm:prSet>
      <dgm:spPr/>
    </dgm:pt>
    <dgm:pt modelId="{C250F6D8-EF8B-7241-8DE5-7451E28D1C76}" type="pres">
      <dgm:prSet presAssocID="{3F7577F8-B2B2-4F79-A12B-224B4D2F3421}" presName="descendantText" presStyleLbl="alignAcc1" presStyleIdx="1" presStyleCnt="2">
        <dgm:presLayoutVars>
          <dgm:bulletEnabled val="1"/>
        </dgm:presLayoutVars>
      </dgm:prSet>
      <dgm:spPr/>
    </dgm:pt>
  </dgm:ptLst>
  <dgm:cxnLst>
    <dgm:cxn modelId="{ABECC312-64B2-2A47-8CC2-AC8DE66D8BAB}" type="presOf" srcId="{52D98853-F69A-4A49-B746-01CDE39EBEEC}" destId="{7DE370AF-946F-944A-9EAD-60504881F2FA}" srcOrd="0" destOrd="0" presId="urn:microsoft.com/office/officeart/2005/8/layout/chevron2"/>
    <dgm:cxn modelId="{7272B014-E5CA-4AAB-853F-243B4FD55887}" srcId="{BD375705-163F-4272-AC0C-5616227A5676}" destId="{6DBC10A0-48CB-4218-A32F-EAAC34042A54}" srcOrd="0" destOrd="0" parTransId="{804A1B25-D0F9-46C1-B3B3-6D4D0C303EEB}" sibTransId="{8CA2F788-8BBC-4111-833C-81D5B0D312E1}"/>
    <dgm:cxn modelId="{FE50031D-7A48-4461-AF0C-8AC7F4D9F8AB}" srcId="{BD375705-163F-4272-AC0C-5616227A5676}" destId="{3F7577F8-B2B2-4F79-A12B-224B4D2F3421}" srcOrd="1" destOrd="0" parTransId="{B35601F6-CD3B-45C2-A9D9-F3D22D6F4CE1}" sibTransId="{8AC4C58E-BFD5-43CF-BC75-423C99284324}"/>
    <dgm:cxn modelId="{00099630-FA19-6A43-91B3-B309CAD7F529}" type="presOf" srcId="{BD375705-163F-4272-AC0C-5616227A5676}" destId="{E2382D67-A10F-6D4D-9EC5-7E58BEA4EC24}" srcOrd="0" destOrd="0" presId="urn:microsoft.com/office/officeart/2005/8/layout/chevron2"/>
    <dgm:cxn modelId="{25744A5F-A30E-3A4D-BBD8-25B74054677C}" type="presOf" srcId="{6DBC10A0-48CB-4218-A32F-EAAC34042A54}" destId="{73DFCBA0-4463-FB42-AC7E-E2D2454B27A2}" srcOrd="0" destOrd="0" presId="urn:microsoft.com/office/officeart/2005/8/layout/chevron2"/>
    <dgm:cxn modelId="{DC935B6D-5C62-1745-B48A-3403D467899D}" type="presOf" srcId="{BF65DA93-B257-4EF9-847E-5DDA9F14F84F}" destId="{C250F6D8-EF8B-7241-8DE5-7451E28D1C76}" srcOrd="0" destOrd="0" presId="urn:microsoft.com/office/officeart/2005/8/layout/chevron2"/>
    <dgm:cxn modelId="{79740190-1768-054A-AD33-3334353B8860}" type="presOf" srcId="{3F7577F8-B2B2-4F79-A12B-224B4D2F3421}" destId="{B18BBCFF-BB03-1A46-AE6C-95807EBE475F}" srcOrd="0" destOrd="0" presId="urn:microsoft.com/office/officeart/2005/8/layout/chevron2"/>
    <dgm:cxn modelId="{70EC3290-C70F-E948-A4A3-F43ADAFB3818}" srcId="{6DBC10A0-48CB-4218-A32F-EAAC34042A54}" destId="{52D98853-F69A-4A49-B746-01CDE39EBEEC}" srcOrd="0" destOrd="0" parTransId="{2EFE1227-8616-A241-8454-7B4FDA5DD479}" sibTransId="{861AF0F5-0497-004C-81D3-AB20227CA42D}"/>
    <dgm:cxn modelId="{A13163FD-8AF7-445C-85F5-BD4A9F34F83F}" srcId="{3F7577F8-B2B2-4F79-A12B-224B4D2F3421}" destId="{BF65DA93-B257-4EF9-847E-5DDA9F14F84F}" srcOrd="0" destOrd="0" parTransId="{AECEF7AD-F720-48CB-8E4F-0034C89952DC}" sibTransId="{0F12B2C3-2460-494E-AFDA-50F9B89B2479}"/>
    <dgm:cxn modelId="{C5F002C6-CA18-1C44-835A-B4B589802A26}" type="presParOf" srcId="{E2382D67-A10F-6D4D-9EC5-7E58BEA4EC24}" destId="{378D4A20-7582-1A44-B036-60F39EE91F32}" srcOrd="0" destOrd="0" presId="urn:microsoft.com/office/officeart/2005/8/layout/chevron2"/>
    <dgm:cxn modelId="{4D8D5D34-1047-6C4D-A25C-4930543D79DA}" type="presParOf" srcId="{378D4A20-7582-1A44-B036-60F39EE91F32}" destId="{73DFCBA0-4463-FB42-AC7E-E2D2454B27A2}" srcOrd="0" destOrd="0" presId="urn:microsoft.com/office/officeart/2005/8/layout/chevron2"/>
    <dgm:cxn modelId="{9451CE06-839F-5F42-A06B-A4CCB2284697}" type="presParOf" srcId="{378D4A20-7582-1A44-B036-60F39EE91F32}" destId="{7DE370AF-946F-944A-9EAD-60504881F2FA}" srcOrd="1" destOrd="0" presId="urn:microsoft.com/office/officeart/2005/8/layout/chevron2"/>
    <dgm:cxn modelId="{B4961170-495B-6545-86FF-AD9D0482F00E}" type="presParOf" srcId="{E2382D67-A10F-6D4D-9EC5-7E58BEA4EC24}" destId="{1A247885-91F0-B946-91DC-8862D92FAB69}" srcOrd="1" destOrd="0" presId="urn:microsoft.com/office/officeart/2005/8/layout/chevron2"/>
    <dgm:cxn modelId="{E3E43C88-5D11-6340-9ED4-208DD5A27600}" type="presParOf" srcId="{E2382D67-A10F-6D4D-9EC5-7E58BEA4EC24}" destId="{A06F8C2E-9E55-F342-8641-1137EF3CBB36}" srcOrd="2" destOrd="0" presId="urn:microsoft.com/office/officeart/2005/8/layout/chevron2"/>
    <dgm:cxn modelId="{A71DDE93-8750-CA41-8E4A-E20BCA91B7AD}" type="presParOf" srcId="{A06F8C2E-9E55-F342-8641-1137EF3CBB36}" destId="{B18BBCFF-BB03-1A46-AE6C-95807EBE475F}" srcOrd="0" destOrd="0" presId="urn:microsoft.com/office/officeart/2005/8/layout/chevron2"/>
    <dgm:cxn modelId="{8AECD591-F6F5-D540-8438-FAB7EE05418D}" type="presParOf" srcId="{A06F8C2E-9E55-F342-8641-1137EF3CBB36}" destId="{C250F6D8-EF8B-7241-8DE5-7451E28D1C7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21E801-7DB9-48EF-B8E1-1DFF4515484E}" type="doc">
      <dgm:prSet loTypeId="urn:microsoft.com/office/officeart/2016/7/layout/VerticalSolidActionList" loCatId="List" qsTypeId="urn:microsoft.com/office/officeart/2005/8/quickstyle/simple4" qsCatId="simple" csTypeId="urn:microsoft.com/office/officeart/2005/8/colors/colorful5" csCatId="colorful" phldr="1"/>
      <dgm:spPr/>
      <dgm:t>
        <a:bodyPr/>
        <a:lstStyle/>
        <a:p>
          <a:endParaRPr lang="en-US"/>
        </a:p>
      </dgm:t>
    </dgm:pt>
    <dgm:pt modelId="{6BE8EFBC-66D3-41B9-8267-54ADFB400BAA}">
      <dgm:prSet custT="1"/>
      <dgm:spPr>
        <a:solidFill>
          <a:schemeClr val="accent2"/>
        </a:solidFill>
      </dgm:spPr>
      <dgm:t>
        <a:bodyPr/>
        <a:lstStyle/>
        <a:p>
          <a:r>
            <a:rPr lang="en-US" sz="1800" dirty="0"/>
            <a:t>Contact</a:t>
          </a:r>
        </a:p>
      </dgm:t>
    </dgm:pt>
    <dgm:pt modelId="{B481EB90-BB5E-428F-932F-2E54AF010BED}" type="parTrans" cxnId="{FE8B5E25-3E28-4EBD-8EE7-60F55E4794E2}">
      <dgm:prSet/>
      <dgm:spPr/>
      <dgm:t>
        <a:bodyPr/>
        <a:lstStyle/>
        <a:p>
          <a:endParaRPr lang="en-US"/>
        </a:p>
      </dgm:t>
    </dgm:pt>
    <dgm:pt modelId="{E1C42219-2CA4-4646-81DE-DF69F65D3A48}" type="sibTrans" cxnId="{FE8B5E25-3E28-4EBD-8EE7-60F55E4794E2}">
      <dgm:prSet/>
      <dgm:spPr/>
      <dgm:t>
        <a:bodyPr/>
        <a:lstStyle/>
        <a:p>
          <a:endParaRPr lang="en-US"/>
        </a:p>
      </dgm:t>
    </dgm:pt>
    <dgm:pt modelId="{2C5E446E-A343-458E-B51D-E8FE07B43099}">
      <dgm:prSet custT="1"/>
      <dgm:spPr/>
      <dgm:t>
        <a:bodyPr/>
        <a:lstStyle/>
        <a:p>
          <a:r>
            <a:rPr lang="en-US" sz="1600" dirty="0"/>
            <a:t>Contact your student group by email</a:t>
          </a:r>
        </a:p>
      </dgm:t>
    </dgm:pt>
    <dgm:pt modelId="{B9819449-0960-4ECF-A157-522CFC3BE076}" type="parTrans" cxnId="{657B8319-2981-423E-B262-41FA66861127}">
      <dgm:prSet/>
      <dgm:spPr/>
      <dgm:t>
        <a:bodyPr/>
        <a:lstStyle/>
        <a:p>
          <a:endParaRPr lang="en-US"/>
        </a:p>
      </dgm:t>
    </dgm:pt>
    <dgm:pt modelId="{487C2517-3D0C-4E8E-A6AE-6E39954C8DD9}" type="sibTrans" cxnId="{657B8319-2981-423E-B262-41FA66861127}">
      <dgm:prSet/>
      <dgm:spPr/>
      <dgm:t>
        <a:bodyPr/>
        <a:lstStyle/>
        <a:p>
          <a:endParaRPr lang="en-US"/>
        </a:p>
      </dgm:t>
    </dgm:pt>
    <dgm:pt modelId="{6C8B2697-4A4E-4DD7-BAC2-ADDCF978A25A}">
      <dgm:prSet custT="1"/>
      <dgm:spPr>
        <a:solidFill>
          <a:schemeClr val="accent3">
            <a:lumMod val="75000"/>
          </a:schemeClr>
        </a:solidFill>
      </dgm:spPr>
      <dgm:t>
        <a:bodyPr/>
        <a:lstStyle/>
        <a:p>
          <a:r>
            <a:rPr lang="en-US" sz="1800"/>
            <a:t>Welcome</a:t>
          </a:r>
        </a:p>
      </dgm:t>
    </dgm:pt>
    <dgm:pt modelId="{CAF8A7D4-DD98-4C38-9F97-40E467510DB1}" type="parTrans" cxnId="{1911818B-7D7C-4A2B-B953-94A105B5A82B}">
      <dgm:prSet/>
      <dgm:spPr/>
      <dgm:t>
        <a:bodyPr/>
        <a:lstStyle/>
        <a:p>
          <a:endParaRPr lang="en-US"/>
        </a:p>
      </dgm:t>
    </dgm:pt>
    <dgm:pt modelId="{8F3C6CF8-E5C7-4532-88D7-A021CE901897}" type="sibTrans" cxnId="{1911818B-7D7C-4A2B-B953-94A105B5A82B}">
      <dgm:prSet/>
      <dgm:spPr/>
      <dgm:t>
        <a:bodyPr/>
        <a:lstStyle/>
        <a:p>
          <a:endParaRPr lang="en-US"/>
        </a:p>
      </dgm:t>
    </dgm:pt>
    <dgm:pt modelId="{3758463C-DEB9-4F69-841D-F01C1A2836FE}">
      <dgm:prSet custT="1"/>
      <dgm:spPr/>
      <dgm:t>
        <a:bodyPr/>
        <a:lstStyle/>
        <a:p>
          <a:r>
            <a:rPr lang="en-US" sz="1600" dirty="0"/>
            <a:t>Use sample ‘Welcome Letter’; modify as needed </a:t>
          </a:r>
        </a:p>
      </dgm:t>
    </dgm:pt>
    <dgm:pt modelId="{8361BBB8-A1AA-43A6-A9E8-17DBEB33B02D}" type="parTrans" cxnId="{97F3B6B6-33F8-4793-8580-67FF026BAE30}">
      <dgm:prSet/>
      <dgm:spPr/>
      <dgm:t>
        <a:bodyPr/>
        <a:lstStyle/>
        <a:p>
          <a:endParaRPr lang="en-US"/>
        </a:p>
      </dgm:t>
    </dgm:pt>
    <dgm:pt modelId="{3F562BF3-F61C-4BE1-A4B9-7EE07D9A28B5}" type="sibTrans" cxnId="{97F3B6B6-33F8-4793-8580-67FF026BAE30}">
      <dgm:prSet/>
      <dgm:spPr/>
      <dgm:t>
        <a:bodyPr/>
        <a:lstStyle/>
        <a:p>
          <a:endParaRPr lang="en-US"/>
        </a:p>
      </dgm:t>
    </dgm:pt>
    <dgm:pt modelId="{7D9633F8-779D-4A16-A083-D3FC76640FD9}">
      <dgm:prSet custT="1"/>
      <dgm:spPr>
        <a:solidFill>
          <a:schemeClr val="accent4"/>
        </a:solidFill>
      </dgm:spPr>
      <dgm:t>
        <a:bodyPr/>
        <a:lstStyle/>
        <a:p>
          <a:r>
            <a:rPr lang="en-US" sz="1800" dirty="0"/>
            <a:t>Share</a:t>
          </a:r>
        </a:p>
      </dgm:t>
    </dgm:pt>
    <dgm:pt modelId="{9B1A57B6-D092-49E0-90C0-FD6E97D1BF70}" type="parTrans" cxnId="{CFA5A799-4B71-4A30-BCB9-DE78E10697D3}">
      <dgm:prSet/>
      <dgm:spPr/>
      <dgm:t>
        <a:bodyPr/>
        <a:lstStyle/>
        <a:p>
          <a:endParaRPr lang="en-US"/>
        </a:p>
      </dgm:t>
    </dgm:pt>
    <dgm:pt modelId="{954449E7-77F4-435A-9858-FFD461B34F26}" type="sibTrans" cxnId="{CFA5A799-4B71-4A30-BCB9-DE78E10697D3}">
      <dgm:prSet/>
      <dgm:spPr/>
      <dgm:t>
        <a:bodyPr/>
        <a:lstStyle/>
        <a:p>
          <a:endParaRPr lang="en-US"/>
        </a:p>
      </dgm:t>
    </dgm:pt>
    <dgm:pt modelId="{6C9F248A-5E09-4FF4-A6FE-7E64048B4D8D}">
      <dgm:prSet custT="1"/>
      <dgm:spPr/>
      <dgm:t>
        <a:bodyPr/>
        <a:lstStyle/>
        <a:p>
          <a:pPr>
            <a:buNone/>
          </a:pPr>
          <a:r>
            <a:rPr lang="en-US" sz="1600" dirty="0"/>
            <a:t>Share student document:</a:t>
          </a:r>
        </a:p>
      </dgm:t>
    </dgm:pt>
    <dgm:pt modelId="{A2C8B28E-0E65-4EF5-B64F-A0FC7D8D658B}" type="parTrans" cxnId="{E9F80CE1-72F6-4DBE-8616-F8282482DF9C}">
      <dgm:prSet/>
      <dgm:spPr/>
      <dgm:t>
        <a:bodyPr/>
        <a:lstStyle/>
        <a:p>
          <a:endParaRPr lang="en-US"/>
        </a:p>
      </dgm:t>
    </dgm:pt>
    <dgm:pt modelId="{1B169416-5DC0-46C0-8821-2D4D3CE6FEBE}" type="sibTrans" cxnId="{E9F80CE1-72F6-4DBE-8616-F8282482DF9C}">
      <dgm:prSet/>
      <dgm:spPr/>
      <dgm:t>
        <a:bodyPr/>
        <a:lstStyle/>
        <a:p>
          <a:endParaRPr lang="en-US"/>
        </a:p>
      </dgm:t>
    </dgm:pt>
    <dgm:pt modelId="{F9CA7777-0492-C741-8D12-075BC5A5DE53}">
      <dgm:prSet custT="1"/>
      <dgm:spPr/>
      <dgm:t>
        <a:bodyPr/>
        <a:lstStyle/>
        <a:p>
          <a:pPr>
            <a:buNone/>
          </a:pPr>
          <a:r>
            <a:rPr lang="en-US" sz="1600" dirty="0"/>
            <a:t> ‘Are You Ready for Online Learning?'</a:t>
          </a:r>
        </a:p>
      </dgm:t>
    </dgm:pt>
    <dgm:pt modelId="{0048E93B-99C3-994C-B2E7-899F3F068977}" type="parTrans" cxnId="{09FE14C4-59E6-8D4C-82DF-043EDE136861}">
      <dgm:prSet/>
      <dgm:spPr/>
      <dgm:t>
        <a:bodyPr/>
        <a:lstStyle/>
        <a:p>
          <a:endParaRPr lang="en-US"/>
        </a:p>
      </dgm:t>
    </dgm:pt>
    <dgm:pt modelId="{4CBB0049-F4A6-DE44-9251-1ACF51F8A439}" type="sibTrans" cxnId="{09FE14C4-59E6-8D4C-82DF-043EDE136861}">
      <dgm:prSet/>
      <dgm:spPr/>
      <dgm:t>
        <a:bodyPr/>
        <a:lstStyle/>
        <a:p>
          <a:endParaRPr lang="en-US"/>
        </a:p>
      </dgm:t>
    </dgm:pt>
    <dgm:pt modelId="{82371A26-9A77-0E48-86C2-88EA8CA5E13B}" type="pres">
      <dgm:prSet presAssocID="{5721E801-7DB9-48EF-B8E1-1DFF4515484E}" presName="Name0" presStyleCnt="0">
        <dgm:presLayoutVars>
          <dgm:dir/>
          <dgm:animLvl val="lvl"/>
          <dgm:resizeHandles val="exact"/>
        </dgm:presLayoutVars>
      </dgm:prSet>
      <dgm:spPr/>
    </dgm:pt>
    <dgm:pt modelId="{5643B75D-FC39-FE4B-A26C-EED5E6AB2540}" type="pres">
      <dgm:prSet presAssocID="{6BE8EFBC-66D3-41B9-8267-54ADFB400BAA}" presName="linNode" presStyleCnt="0"/>
      <dgm:spPr/>
    </dgm:pt>
    <dgm:pt modelId="{3E7FCC6A-39C2-EC4F-9397-BBAA9912731F}" type="pres">
      <dgm:prSet presAssocID="{6BE8EFBC-66D3-41B9-8267-54ADFB400BAA}" presName="parentText" presStyleLbl="alignNode1" presStyleIdx="0" presStyleCnt="3">
        <dgm:presLayoutVars>
          <dgm:chMax val="1"/>
          <dgm:bulletEnabled/>
        </dgm:presLayoutVars>
      </dgm:prSet>
      <dgm:spPr/>
    </dgm:pt>
    <dgm:pt modelId="{287CBF60-F16E-4446-9A6A-8EA4C8BBDED8}" type="pres">
      <dgm:prSet presAssocID="{6BE8EFBC-66D3-41B9-8267-54ADFB400BAA}" presName="descendantText" presStyleLbl="alignAccFollowNode1" presStyleIdx="0" presStyleCnt="3">
        <dgm:presLayoutVars>
          <dgm:bulletEnabled/>
        </dgm:presLayoutVars>
      </dgm:prSet>
      <dgm:spPr/>
    </dgm:pt>
    <dgm:pt modelId="{D43D37A5-B8B8-FC48-BC2E-7D4A19122CF0}" type="pres">
      <dgm:prSet presAssocID="{E1C42219-2CA4-4646-81DE-DF69F65D3A48}" presName="sp" presStyleCnt="0"/>
      <dgm:spPr/>
    </dgm:pt>
    <dgm:pt modelId="{FE907864-65D2-7447-8FCD-EEAB681B9E72}" type="pres">
      <dgm:prSet presAssocID="{6C8B2697-4A4E-4DD7-BAC2-ADDCF978A25A}" presName="linNode" presStyleCnt="0"/>
      <dgm:spPr/>
    </dgm:pt>
    <dgm:pt modelId="{117BF101-6957-1A43-B9DC-CAA596337136}" type="pres">
      <dgm:prSet presAssocID="{6C8B2697-4A4E-4DD7-BAC2-ADDCF978A25A}" presName="parentText" presStyleLbl="alignNode1" presStyleIdx="1" presStyleCnt="3">
        <dgm:presLayoutVars>
          <dgm:chMax val="1"/>
          <dgm:bulletEnabled/>
        </dgm:presLayoutVars>
      </dgm:prSet>
      <dgm:spPr/>
    </dgm:pt>
    <dgm:pt modelId="{6B553E80-BC92-A141-A234-CC8E2F74C244}" type="pres">
      <dgm:prSet presAssocID="{6C8B2697-4A4E-4DD7-BAC2-ADDCF978A25A}" presName="descendantText" presStyleLbl="alignAccFollowNode1" presStyleIdx="1" presStyleCnt="3">
        <dgm:presLayoutVars>
          <dgm:bulletEnabled/>
        </dgm:presLayoutVars>
      </dgm:prSet>
      <dgm:spPr/>
    </dgm:pt>
    <dgm:pt modelId="{DF11C52B-3AA1-184C-8364-6CBB76D67FA8}" type="pres">
      <dgm:prSet presAssocID="{8F3C6CF8-E5C7-4532-88D7-A021CE901897}" presName="sp" presStyleCnt="0"/>
      <dgm:spPr/>
    </dgm:pt>
    <dgm:pt modelId="{2027F1A0-3AC1-3E47-979A-78A98809F7B7}" type="pres">
      <dgm:prSet presAssocID="{7D9633F8-779D-4A16-A083-D3FC76640FD9}" presName="linNode" presStyleCnt="0"/>
      <dgm:spPr/>
    </dgm:pt>
    <dgm:pt modelId="{9B6546E3-7DA1-5746-BE79-5748A11A9E8B}" type="pres">
      <dgm:prSet presAssocID="{7D9633F8-779D-4A16-A083-D3FC76640FD9}" presName="parentText" presStyleLbl="alignNode1" presStyleIdx="2" presStyleCnt="3">
        <dgm:presLayoutVars>
          <dgm:chMax val="1"/>
          <dgm:bulletEnabled/>
        </dgm:presLayoutVars>
      </dgm:prSet>
      <dgm:spPr/>
    </dgm:pt>
    <dgm:pt modelId="{5E2B77D9-A810-3344-9D72-EC71869565A9}" type="pres">
      <dgm:prSet presAssocID="{7D9633F8-779D-4A16-A083-D3FC76640FD9}" presName="descendantText" presStyleLbl="alignAccFollowNode1" presStyleIdx="2" presStyleCnt="3">
        <dgm:presLayoutVars>
          <dgm:bulletEnabled/>
        </dgm:presLayoutVars>
      </dgm:prSet>
      <dgm:spPr/>
    </dgm:pt>
  </dgm:ptLst>
  <dgm:cxnLst>
    <dgm:cxn modelId="{99D88B0B-6ECC-0C4D-8451-0B447E0234BB}" type="presOf" srcId="{5721E801-7DB9-48EF-B8E1-1DFF4515484E}" destId="{82371A26-9A77-0E48-86C2-88EA8CA5E13B}" srcOrd="0" destOrd="0" presId="urn:microsoft.com/office/officeart/2016/7/layout/VerticalSolidActionList"/>
    <dgm:cxn modelId="{A5F97C15-1B23-CD48-B496-8AFB09E5B471}" type="presOf" srcId="{3758463C-DEB9-4F69-841D-F01C1A2836FE}" destId="{6B553E80-BC92-A141-A234-CC8E2F74C244}" srcOrd="0" destOrd="0" presId="urn:microsoft.com/office/officeart/2016/7/layout/VerticalSolidActionList"/>
    <dgm:cxn modelId="{657B8319-2981-423E-B262-41FA66861127}" srcId="{6BE8EFBC-66D3-41B9-8267-54ADFB400BAA}" destId="{2C5E446E-A343-458E-B51D-E8FE07B43099}" srcOrd="0" destOrd="0" parTransId="{B9819449-0960-4ECF-A157-522CFC3BE076}" sibTransId="{487C2517-3D0C-4E8E-A6AE-6E39954C8DD9}"/>
    <dgm:cxn modelId="{FE8B5E25-3E28-4EBD-8EE7-60F55E4794E2}" srcId="{5721E801-7DB9-48EF-B8E1-1DFF4515484E}" destId="{6BE8EFBC-66D3-41B9-8267-54ADFB400BAA}" srcOrd="0" destOrd="0" parTransId="{B481EB90-BB5E-428F-932F-2E54AF010BED}" sibTransId="{E1C42219-2CA4-4646-81DE-DF69F65D3A48}"/>
    <dgm:cxn modelId="{D2705446-5F55-7549-BE6E-5DF1D0CD16BF}" type="presOf" srcId="{2C5E446E-A343-458E-B51D-E8FE07B43099}" destId="{287CBF60-F16E-4446-9A6A-8EA4C8BBDED8}" srcOrd="0" destOrd="0" presId="urn:microsoft.com/office/officeart/2016/7/layout/VerticalSolidActionList"/>
    <dgm:cxn modelId="{59DEB977-D786-B349-90CD-6AE4E06FBFE1}" type="presOf" srcId="{6C8B2697-4A4E-4DD7-BAC2-ADDCF978A25A}" destId="{117BF101-6957-1A43-B9DC-CAA596337136}" srcOrd="0" destOrd="0" presId="urn:microsoft.com/office/officeart/2016/7/layout/VerticalSolidActionList"/>
    <dgm:cxn modelId="{19616A79-24DF-5244-B98E-59C79B534D74}" type="presOf" srcId="{6BE8EFBC-66D3-41B9-8267-54ADFB400BAA}" destId="{3E7FCC6A-39C2-EC4F-9397-BBAA9912731F}" srcOrd="0" destOrd="0" presId="urn:microsoft.com/office/officeart/2016/7/layout/VerticalSolidActionList"/>
    <dgm:cxn modelId="{F950A089-84FC-1F45-AD94-4231227B0C88}" type="presOf" srcId="{6C9F248A-5E09-4FF4-A6FE-7E64048B4D8D}" destId="{5E2B77D9-A810-3344-9D72-EC71869565A9}" srcOrd="0" destOrd="0" presId="urn:microsoft.com/office/officeart/2016/7/layout/VerticalSolidActionList"/>
    <dgm:cxn modelId="{1911818B-7D7C-4A2B-B953-94A105B5A82B}" srcId="{5721E801-7DB9-48EF-B8E1-1DFF4515484E}" destId="{6C8B2697-4A4E-4DD7-BAC2-ADDCF978A25A}" srcOrd="1" destOrd="0" parTransId="{CAF8A7D4-DD98-4C38-9F97-40E467510DB1}" sibTransId="{8F3C6CF8-E5C7-4532-88D7-A021CE901897}"/>
    <dgm:cxn modelId="{6C3B698C-3E08-C746-8181-6DD90C5B6C90}" type="presOf" srcId="{F9CA7777-0492-C741-8D12-075BC5A5DE53}" destId="{5E2B77D9-A810-3344-9D72-EC71869565A9}" srcOrd="0" destOrd="1" presId="urn:microsoft.com/office/officeart/2016/7/layout/VerticalSolidActionList"/>
    <dgm:cxn modelId="{CFA5A799-4B71-4A30-BCB9-DE78E10697D3}" srcId="{5721E801-7DB9-48EF-B8E1-1DFF4515484E}" destId="{7D9633F8-779D-4A16-A083-D3FC76640FD9}" srcOrd="2" destOrd="0" parTransId="{9B1A57B6-D092-49E0-90C0-FD6E97D1BF70}" sibTransId="{954449E7-77F4-435A-9858-FFD461B34F26}"/>
    <dgm:cxn modelId="{97F3B6B6-33F8-4793-8580-67FF026BAE30}" srcId="{6C8B2697-4A4E-4DD7-BAC2-ADDCF978A25A}" destId="{3758463C-DEB9-4F69-841D-F01C1A2836FE}" srcOrd="0" destOrd="0" parTransId="{8361BBB8-A1AA-43A6-A9E8-17DBEB33B02D}" sibTransId="{3F562BF3-F61C-4BE1-A4B9-7EE07D9A28B5}"/>
    <dgm:cxn modelId="{09FE14C4-59E6-8D4C-82DF-043EDE136861}" srcId="{6C9F248A-5E09-4FF4-A6FE-7E64048B4D8D}" destId="{F9CA7777-0492-C741-8D12-075BC5A5DE53}" srcOrd="0" destOrd="0" parTransId="{0048E93B-99C3-994C-B2E7-899F3F068977}" sibTransId="{4CBB0049-F4A6-DE44-9251-1ACF51F8A439}"/>
    <dgm:cxn modelId="{E9F80CE1-72F6-4DBE-8616-F8282482DF9C}" srcId="{7D9633F8-779D-4A16-A083-D3FC76640FD9}" destId="{6C9F248A-5E09-4FF4-A6FE-7E64048B4D8D}" srcOrd="0" destOrd="0" parTransId="{A2C8B28E-0E65-4EF5-B64F-A0FC7D8D658B}" sibTransId="{1B169416-5DC0-46C0-8821-2D4D3CE6FEBE}"/>
    <dgm:cxn modelId="{D07A0AF7-B9F3-6F40-8155-8332CED39D79}" type="presOf" srcId="{7D9633F8-779D-4A16-A083-D3FC76640FD9}" destId="{9B6546E3-7DA1-5746-BE79-5748A11A9E8B}" srcOrd="0" destOrd="0" presId="urn:microsoft.com/office/officeart/2016/7/layout/VerticalSolidActionList"/>
    <dgm:cxn modelId="{7469B1A7-1991-2642-B678-349BD99AF159}" type="presParOf" srcId="{82371A26-9A77-0E48-86C2-88EA8CA5E13B}" destId="{5643B75D-FC39-FE4B-A26C-EED5E6AB2540}" srcOrd="0" destOrd="0" presId="urn:microsoft.com/office/officeart/2016/7/layout/VerticalSolidActionList"/>
    <dgm:cxn modelId="{D13088AA-EFB4-564A-9083-1ABD6492D3CF}" type="presParOf" srcId="{5643B75D-FC39-FE4B-A26C-EED5E6AB2540}" destId="{3E7FCC6A-39C2-EC4F-9397-BBAA9912731F}" srcOrd="0" destOrd="0" presId="urn:microsoft.com/office/officeart/2016/7/layout/VerticalSolidActionList"/>
    <dgm:cxn modelId="{8DCB5AEE-551D-BC41-9917-BF72A243AF3B}" type="presParOf" srcId="{5643B75D-FC39-FE4B-A26C-EED5E6AB2540}" destId="{287CBF60-F16E-4446-9A6A-8EA4C8BBDED8}" srcOrd="1" destOrd="0" presId="urn:microsoft.com/office/officeart/2016/7/layout/VerticalSolidActionList"/>
    <dgm:cxn modelId="{16FE4593-E85C-F44F-B86A-12496EB4DD42}" type="presParOf" srcId="{82371A26-9A77-0E48-86C2-88EA8CA5E13B}" destId="{D43D37A5-B8B8-FC48-BC2E-7D4A19122CF0}" srcOrd="1" destOrd="0" presId="urn:microsoft.com/office/officeart/2016/7/layout/VerticalSolidActionList"/>
    <dgm:cxn modelId="{9E1778FF-04AD-AD4E-8FCE-996FE78F32FD}" type="presParOf" srcId="{82371A26-9A77-0E48-86C2-88EA8CA5E13B}" destId="{FE907864-65D2-7447-8FCD-EEAB681B9E72}" srcOrd="2" destOrd="0" presId="urn:microsoft.com/office/officeart/2016/7/layout/VerticalSolidActionList"/>
    <dgm:cxn modelId="{A1B33274-303E-3C44-B7E7-139173AF5D52}" type="presParOf" srcId="{FE907864-65D2-7447-8FCD-EEAB681B9E72}" destId="{117BF101-6957-1A43-B9DC-CAA596337136}" srcOrd="0" destOrd="0" presId="urn:microsoft.com/office/officeart/2016/7/layout/VerticalSolidActionList"/>
    <dgm:cxn modelId="{01A8085B-C54A-AC4D-840D-814952FCAD85}" type="presParOf" srcId="{FE907864-65D2-7447-8FCD-EEAB681B9E72}" destId="{6B553E80-BC92-A141-A234-CC8E2F74C244}" srcOrd="1" destOrd="0" presId="urn:microsoft.com/office/officeart/2016/7/layout/VerticalSolidActionList"/>
    <dgm:cxn modelId="{6F8B594A-5ABD-564C-81AD-B6B1C82D68E7}" type="presParOf" srcId="{82371A26-9A77-0E48-86C2-88EA8CA5E13B}" destId="{DF11C52B-3AA1-184C-8364-6CBB76D67FA8}" srcOrd="3" destOrd="0" presId="urn:microsoft.com/office/officeart/2016/7/layout/VerticalSolidActionList"/>
    <dgm:cxn modelId="{5FB0512D-EA21-A444-BB26-A0281227787A}" type="presParOf" srcId="{82371A26-9A77-0E48-86C2-88EA8CA5E13B}" destId="{2027F1A0-3AC1-3E47-979A-78A98809F7B7}" srcOrd="4" destOrd="0" presId="urn:microsoft.com/office/officeart/2016/7/layout/VerticalSolidActionList"/>
    <dgm:cxn modelId="{AF6A8911-27F7-6945-B567-4098F7ECC9E0}" type="presParOf" srcId="{2027F1A0-3AC1-3E47-979A-78A98809F7B7}" destId="{9B6546E3-7DA1-5746-BE79-5748A11A9E8B}" srcOrd="0" destOrd="0" presId="urn:microsoft.com/office/officeart/2016/7/layout/VerticalSolidActionList"/>
    <dgm:cxn modelId="{16BE5591-E126-BD4A-88B1-810DE60B2179}" type="presParOf" srcId="{2027F1A0-3AC1-3E47-979A-78A98809F7B7}" destId="{5E2B77D9-A810-3344-9D72-EC71869565A9}"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7D2376-4E42-43B0-853C-1A10C7187FE9}"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1EF34FA3-2BF3-474B-B440-1CA61B547C01}">
      <dgm:prSet/>
      <dgm:spPr/>
      <dgm:t>
        <a:bodyPr/>
        <a:lstStyle/>
        <a:p>
          <a:r>
            <a:rPr lang="en-US"/>
            <a:t>Ensure </a:t>
          </a:r>
          <a:r>
            <a:rPr lang="en-US" dirty="0"/>
            <a:t>email used to </a:t>
          </a:r>
          <a:r>
            <a:rPr lang="en-US"/>
            <a:t>register student is</a:t>
          </a:r>
          <a:endParaRPr lang="en-US" dirty="0"/>
        </a:p>
      </dgm:t>
    </dgm:pt>
    <dgm:pt modelId="{D92730F0-9D7B-4E01-A57D-F31903850473}" type="parTrans" cxnId="{37B5703D-9B04-4878-9479-F90D16EAEF61}">
      <dgm:prSet/>
      <dgm:spPr/>
      <dgm:t>
        <a:bodyPr/>
        <a:lstStyle/>
        <a:p>
          <a:endParaRPr lang="en-US"/>
        </a:p>
      </dgm:t>
    </dgm:pt>
    <dgm:pt modelId="{1573B0E2-06DF-4C9A-9E22-7E19D9F3BC35}" type="sibTrans" cxnId="{37B5703D-9B04-4878-9479-F90D16EAEF61}">
      <dgm:prSet/>
      <dgm:spPr/>
      <dgm:t>
        <a:bodyPr/>
        <a:lstStyle/>
        <a:p>
          <a:endParaRPr lang="en-US"/>
        </a:p>
      </dgm:t>
    </dgm:pt>
    <dgm:pt modelId="{9F89B86E-6B07-4F20-909F-A3BDF6B77CDF}">
      <dgm:prSet/>
      <dgm:spPr>
        <a:solidFill>
          <a:schemeClr val="accent3">
            <a:lumMod val="75000"/>
          </a:schemeClr>
        </a:solidFill>
      </dgm:spPr>
      <dgm:t>
        <a:bodyPr/>
        <a:lstStyle/>
        <a:p>
          <a:r>
            <a:rPr lang="en-US" dirty="0"/>
            <a:t>up-to-date,</a:t>
          </a:r>
        </a:p>
      </dgm:t>
    </dgm:pt>
    <dgm:pt modelId="{FFAF96CB-06C9-4345-9E0E-7F423B4F1228}" type="parTrans" cxnId="{96CD5E55-5351-401C-B139-DEDF1ABC2272}">
      <dgm:prSet/>
      <dgm:spPr/>
      <dgm:t>
        <a:bodyPr/>
        <a:lstStyle/>
        <a:p>
          <a:endParaRPr lang="en-US"/>
        </a:p>
      </dgm:t>
    </dgm:pt>
    <dgm:pt modelId="{54A3A3BD-EEA0-4599-82AC-CC1CE1BDC218}" type="sibTrans" cxnId="{96CD5E55-5351-401C-B139-DEDF1ABC2272}">
      <dgm:prSet/>
      <dgm:spPr/>
      <dgm:t>
        <a:bodyPr/>
        <a:lstStyle/>
        <a:p>
          <a:endParaRPr lang="en-US"/>
        </a:p>
      </dgm:t>
    </dgm:pt>
    <dgm:pt modelId="{FD36F8D3-EE0C-4C65-95E2-3A9A1E729A42}">
      <dgm:prSet/>
      <dgm:spPr/>
      <dgm:t>
        <a:bodyPr/>
        <a:lstStyle/>
        <a:p>
          <a:r>
            <a:rPr lang="en-US"/>
            <a:t>one that student uses, checks regularly and</a:t>
          </a:r>
        </a:p>
      </dgm:t>
    </dgm:pt>
    <dgm:pt modelId="{2382AA06-92DF-4B3F-9D2F-E17C7864906E}" type="parTrans" cxnId="{2B198CA0-AC86-4BD5-A2B7-5575B6D58949}">
      <dgm:prSet/>
      <dgm:spPr/>
      <dgm:t>
        <a:bodyPr/>
        <a:lstStyle/>
        <a:p>
          <a:endParaRPr lang="en-US"/>
        </a:p>
      </dgm:t>
    </dgm:pt>
    <dgm:pt modelId="{8B0F58CA-98E5-4F46-8102-975D6FA2C028}" type="sibTrans" cxnId="{2B198CA0-AC86-4BD5-A2B7-5575B6D58949}">
      <dgm:prSet/>
      <dgm:spPr/>
      <dgm:t>
        <a:bodyPr/>
        <a:lstStyle/>
        <a:p>
          <a:endParaRPr lang="en-US"/>
        </a:p>
      </dgm:t>
    </dgm:pt>
    <dgm:pt modelId="{F7137463-B954-4A9E-AF47-99B0C4C1BCA9}">
      <dgm:prSet/>
      <dgm:spPr/>
      <dgm:t>
        <a:bodyPr/>
        <a:lstStyle/>
        <a:p>
          <a:r>
            <a:rPr lang="en-US"/>
            <a:t>will be checking at least daily during course.</a:t>
          </a:r>
        </a:p>
      </dgm:t>
    </dgm:pt>
    <dgm:pt modelId="{31A145A4-7BFD-41FE-A21E-E0AAFC657CF3}" type="parTrans" cxnId="{161E5753-EF41-4B0E-90F4-7DED78B2A879}">
      <dgm:prSet/>
      <dgm:spPr/>
      <dgm:t>
        <a:bodyPr/>
        <a:lstStyle/>
        <a:p>
          <a:endParaRPr lang="en-US"/>
        </a:p>
      </dgm:t>
    </dgm:pt>
    <dgm:pt modelId="{15AB4246-37E0-46F7-B9F7-55D2316E743B}" type="sibTrans" cxnId="{161E5753-EF41-4B0E-90F4-7DED78B2A879}">
      <dgm:prSet/>
      <dgm:spPr/>
      <dgm:t>
        <a:bodyPr/>
        <a:lstStyle/>
        <a:p>
          <a:endParaRPr lang="en-US"/>
        </a:p>
      </dgm:t>
    </dgm:pt>
    <dgm:pt modelId="{85271A13-28B0-A840-AAF0-0BA027633AAE}" type="pres">
      <dgm:prSet presAssocID="{047D2376-4E42-43B0-853C-1A10C7187FE9}" presName="Name0" presStyleCnt="0">
        <dgm:presLayoutVars>
          <dgm:dir/>
          <dgm:resizeHandles val="exact"/>
        </dgm:presLayoutVars>
      </dgm:prSet>
      <dgm:spPr/>
    </dgm:pt>
    <dgm:pt modelId="{C57B8615-9C40-0C43-BC13-2EC57FF66934}" type="pres">
      <dgm:prSet presAssocID="{1EF34FA3-2BF3-474B-B440-1CA61B547C01}" presName="node" presStyleLbl="node1" presStyleIdx="0" presStyleCnt="4">
        <dgm:presLayoutVars>
          <dgm:bulletEnabled val="1"/>
        </dgm:presLayoutVars>
      </dgm:prSet>
      <dgm:spPr/>
    </dgm:pt>
    <dgm:pt modelId="{E9499AD3-8FF3-EB4B-B579-F2EED7825483}" type="pres">
      <dgm:prSet presAssocID="{1573B0E2-06DF-4C9A-9E22-7E19D9F3BC35}" presName="sibTrans" presStyleLbl="sibTrans1D1" presStyleIdx="0" presStyleCnt="3"/>
      <dgm:spPr/>
    </dgm:pt>
    <dgm:pt modelId="{6A0ACFBD-4411-0348-8D96-BC1A27BF3458}" type="pres">
      <dgm:prSet presAssocID="{1573B0E2-06DF-4C9A-9E22-7E19D9F3BC35}" presName="connectorText" presStyleLbl="sibTrans1D1" presStyleIdx="0" presStyleCnt="3"/>
      <dgm:spPr/>
    </dgm:pt>
    <dgm:pt modelId="{951A382B-9EBC-0549-9927-E32FFE86026C}" type="pres">
      <dgm:prSet presAssocID="{9F89B86E-6B07-4F20-909F-A3BDF6B77CDF}" presName="node" presStyleLbl="node1" presStyleIdx="1" presStyleCnt="4">
        <dgm:presLayoutVars>
          <dgm:bulletEnabled val="1"/>
        </dgm:presLayoutVars>
      </dgm:prSet>
      <dgm:spPr/>
    </dgm:pt>
    <dgm:pt modelId="{BB62FB3A-D48E-5444-801E-0B4F35865FF2}" type="pres">
      <dgm:prSet presAssocID="{54A3A3BD-EEA0-4599-82AC-CC1CE1BDC218}" presName="sibTrans" presStyleLbl="sibTrans1D1" presStyleIdx="1" presStyleCnt="3"/>
      <dgm:spPr/>
    </dgm:pt>
    <dgm:pt modelId="{25DD2860-1C0C-4D4D-829F-9A9F45C52C12}" type="pres">
      <dgm:prSet presAssocID="{54A3A3BD-EEA0-4599-82AC-CC1CE1BDC218}" presName="connectorText" presStyleLbl="sibTrans1D1" presStyleIdx="1" presStyleCnt="3"/>
      <dgm:spPr/>
    </dgm:pt>
    <dgm:pt modelId="{836EB03F-D036-6B49-9609-9E1B03F431A2}" type="pres">
      <dgm:prSet presAssocID="{FD36F8D3-EE0C-4C65-95E2-3A9A1E729A42}" presName="node" presStyleLbl="node1" presStyleIdx="2" presStyleCnt="4">
        <dgm:presLayoutVars>
          <dgm:bulletEnabled val="1"/>
        </dgm:presLayoutVars>
      </dgm:prSet>
      <dgm:spPr/>
    </dgm:pt>
    <dgm:pt modelId="{3944E0E2-4008-524E-84D8-0D44993D8919}" type="pres">
      <dgm:prSet presAssocID="{8B0F58CA-98E5-4F46-8102-975D6FA2C028}" presName="sibTrans" presStyleLbl="sibTrans1D1" presStyleIdx="2" presStyleCnt="3"/>
      <dgm:spPr/>
    </dgm:pt>
    <dgm:pt modelId="{4BC93044-5F16-A048-B355-9FACEC92B39F}" type="pres">
      <dgm:prSet presAssocID="{8B0F58CA-98E5-4F46-8102-975D6FA2C028}" presName="connectorText" presStyleLbl="sibTrans1D1" presStyleIdx="2" presStyleCnt="3"/>
      <dgm:spPr/>
    </dgm:pt>
    <dgm:pt modelId="{924D3E67-5D48-DA48-A494-2F86307F70CF}" type="pres">
      <dgm:prSet presAssocID="{F7137463-B954-4A9E-AF47-99B0C4C1BCA9}" presName="node" presStyleLbl="node1" presStyleIdx="3" presStyleCnt="4">
        <dgm:presLayoutVars>
          <dgm:bulletEnabled val="1"/>
        </dgm:presLayoutVars>
      </dgm:prSet>
      <dgm:spPr/>
    </dgm:pt>
  </dgm:ptLst>
  <dgm:cxnLst>
    <dgm:cxn modelId="{90F7E707-1828-A848-A50A-AA5E4D1D89FD}" type="presOf" srcId="{54A3A3BD-EEA0-4599-82AC-CC1CE1BDC218}" destId="{25DD2860-1C0C-4D4D-829F-9A9F45C52C12}" srcOrd="1" destOrd="0" presId="urn:microsoft.com/office/officeart/2016/7/layout/RepeatingBendingProcessNew"/>
    <dgm:cxn modelId="{37B5703D-9B04-4878-9479-F90D16EAEF61}" srcId="{047D2376-4E42-43B0-853C-1A10C7187FE9}" destId="{1EF34FA3-2BF3-474B-B440-1CA61B547C01}" srcOrd="0" destOrd="0" parTransId="{D92730F0-9D7B-4E01-A57D-F31903850473}" sibTransId="{1573B0E2-06DF-4C9A-9E22-7E19D9F3BC35}"/>
    <dgm:cxn modelId="{BA491865-CD27-D144-A166-E2CD79C482D6}" type="presOf" srcId="{1573B0E2-06DF-4C9A-9E22-7E19D9F3BC35}" destId="{E9499AD3-8FF3-EB4B-B579-F2EED7825483}" srcOrd="0" destOrd="0" presId="urn:microsoft.com/office/officeart/2016/7/layout/RepeatingBendingProcessNew"/>
    <dgm:cxn modelId="{161E5753-EF41-4B0E-90F4-7DED78B2A879}" srcId="{047D2376-4E42-43B0-853C-1A10C7187FE9}" destId="{F7137463-B954-4A9E-AF47-99B0C4C1BCA9}" srcOrd="3" destOrd="0" parTransId="{31A145A4-7BFD-41FE-A21E-E0AAFC657CF3}" sibTransId="{15AB4246-37E0-46F7-B9F7-55D2316E743B}"/>
    <dgm:cxn modelId="{E8ACAF53-0163-7E44-8D77-0ECC5F8A0C68}" type="presOf" srcId="{047D2376-4E42-43B0-853C-1A10C7187FE9}" destId="{85271A13-28B0-A840-AAF0-0BA027633AAE}" srcOrd="0" destOrd="0" presId="urn:microsoft.com/office/officeart/2016/7/layout/RepeatingBendingProcessNew"/>
    <dgm:cxn modelId="{96CD5E55-5351-401C-B139-DEDF1ABC2272}" srcId="{047D2376-4E42-43B0-853C-1A10C7187FE9}" destId="{9F89B86E-6B07-4F20-909F-A3BDF6B77CDF}" srcOrd="1" destOrd="0" parTransId="{FFAF96CB-06C9-4345-9E0E-7F423B4F1228}" sibTransId="{54A3A3BD-EEA0-4599-82AC-CC1CE1BDC218}"/>
    <dgm:cxn modelId="{1AD67F58-EBFC-6942-96FD-840F4D87B1E2}" type="presOf" srcId="{1573B0E2-06DF-4C9A-9E22-7E19D9F3BC35}" destId="{6A0ACFBD-4411-0348-8D96-BC1A27BF3458}" srcOrd="1" destOrd="0" presId="urn:microsoft.com/office/officeart/2016/7/layout/RepeatingBendingProcessNew"/>
    <dgm:cxn modelId="{0BFBBE7E-BA04-E249-986E-21A8B8A4E14D}" type="presOf" srcId="{54A3A3BD-EEA0-4599-82AC-CC1CE1BDC218}" destId="{BB62FB3A-D48E-5444-801E-0B4F35865FF2}" srcOrd="0" destOrd="0" presId="urn:microsoft.com/office/officeart/2016/7/layout/RepeatingBendingProcessNew"/>
    <dgm:cxn modelId="{266802A0-4760-824F-AC2D-CF6FC53D72BC}" type="presOf" srcId="{F7137463-B954-4A9E-AF47-99B0C4C1BCA9}" destId="{924D3E67-5D48-DA48-A494-2F86307F70CF}" srcOrd="0" destOrd="0" presId="urn:microsoft.com/office/officeart/2016/7/layout/RepeatingBendingProcessNew"/>
    <dgm:cxn modelId="{2B198CA0-AC86-4BD5-A2B7-5575B6D58949}" srcId="{047D2376-4E42-43B0-853C-1A10C7187FE9}" destId="{FD36F8D3-EE0C-4C65-95E2-3A9A1E729A42}" srcOrd="2" destOrd="0" parTransId="{2382AA06-92DF-4B3F-9D2F-E17C7864906E}" sibTransId="{8B0F58CA-98E5-4F46-8102-975D6FA2C028}"/>
    <dgm:cxn modelId="{51A6BFAA-9AF9-6E4F-809C-5824607EAD3B}" type="presOf" srcId="{9F89B86E-6B07-4F20-909F-A3BDF6B77CDF}" destId="{951A382B-9EBC-0549-9927-E32FFE86026C}" srcOrd="0" destOrd="0" presId="urn:microsoft.com/office/officeart/2016/7/layout/RepeatingBendingProcessNew"/>
    <dgm:cxn modelId="{D655A8CC-6B36-C64B-8C0D-997B82349B97}" type="presOf" srcId="{8B0F58CA-98E5-4F46-8102-975D6FA2C028}" destId="{3944E0E2-4008-524E-84D8-0D44993D8919}" srcOrd="0" destOrd="0" presId="urn:microsoft.com/office/officeart/2016/7/layout/RepeatingBendingProcessNew"/>
    <dgm:cxn modelId="{FDFB2CD3-E7D8-C84F-9CF8-DA9FBF48E984}" type="presOf" srcId="{8B0F58CA-98E5-4F46-8102-975D6FA2C028}" destId="{4BC93044-5F16-A048-B355-9FACEC92B39F}" srcOrd="1" destOrd="0" presId="urn:microsoft.com/office/officeart/2016/7/layout/RepeatingBendingProcessNew"/>
    <dgm:cxn modelId="{920C9FE2-09F5-054A-BD99-9F41C79E5107}" type="presOf" srcId="{1EF34FA3-2BF3-474B-B440-1CA61B547C01}" destId="{C57B8615-9C40-0C43-BC13-2EC57FF66934}" srcOrd="0" destOrd="0" presId="urn:microsoft.com/office/officeart/2016/7/layout/RepeatingBendingProcessNew"/>
    <dgm:cxn modelId="{0E5817FA-7EE0-0A4B-AD55-6D305F7300D3}" type="presOf" srcId="{FD36F8D3-EE0C-4C65-95E2-3A9A1E729A42}" destId="{836EB03F-D036-6B49-9609-9E1B03F431A2}" srcOrd="0" destOrd="0" presId="urn:microsoft.com/office/officeart/2016/7/layout/RepeatingBendingProcessNew"/>
    <dgm:cxn modelId="{DC1645BC-4C7E-4640-B1FD-43031B553F07}" type="presParOf" srcId="{85271A13-28B0-A840-AAF0-0BA027633AAE}" destId="{C57B8615-9C40-0C43-BC13-2EC57FF66934}" srcOrd="0" destOrd="0" presId="urn:microsoft.com/office/officeart/2016/7/layout/RepeatingBendingProcessNew"/>
    <dgm:cxn modelId="{EDA93B6D-8265-2A4F-8DD3-3A03F183F46C}" type="presParOf" srcId="{85271A13-28B0-A840-AAF0-0BA027633AAE}" destId="{E9499AD3-8FF3-EB4B-B579-F2EED7825483}" srcOrd="1" destOrd="0" presId="urn:microsoft.com/office/officeart/2016/7/layout/RepeatingBendingProcessNew"/>
    <dgm:cxn modelId="{1E217719-5086-E241-A9E1-334C1BEE3953}" type="presParOf" srcId="{E9499AD3-8FF3-EB4B-B579-F2EED7825483}" destId="{6A0ACFBD-4411-0348-8D96-BC1A27BF3458}" srcOrd="0" destOrd="0" presId="urn:microsoft.com/office/officeart/2016/7/layout/RepeatingBendingProcessNew"/>
    <dgm:cxn modelId="{FCFF8696-610F-B441-B745-9083677B57CB}" type="presParOf" srcId="{85271A13-28B0-A840-AAF0-0BA027633AAE}" destId="{951A382B-9EBC-0549-9927-E32FFE86026C}" srcOrd="2" destOrd="0" presId="urn:microsoft.com/office/officeart/2016/7/layout/RepeatingBendingProcessNew"/>
    <dgm:cxn modelId="{C59079AA-E663-1C4E-8567-80AB2B6689BB}" type="presParOf" srcId="{85271A13-28B0-A840-AAF0-0BA027633AAE}" destId="{BB62FB3A-D48E-5444-801E-0B4F35865FF2}" srcOrd="3" destOrd="0" presId="urn:microsoft.com/office/officeart/2016/7/layout/RepeatingBendingProcessNew"/>
    <dgm:cxn modelId="{5F768453-CFA2-D246-9E51-6181039DE9E3}" type="presParOf" srcId="{BB62FB3A-D48E-5444-801E-0B4F35865FF2}" destId="{25DD2860-1C0C-4D4D-829F-9A9F45C52C12}" srcOrd="0" destOrd="0" presId="urn:microsoft.com/office/officeart/2016/7/layout/RepeatingBendingProcessNew"/>
    <dgm:cxn modelId="{7B8E921C-98EE-5849-B644-1F7F64CB1D1B}" type="presParOf" srcId="{85271A13-28B0-A840-AAF0-0BA027633AAE}" destId="{836EB03F-D036-6B49-9609-9E1B03F431A2}" srcOrd="4" destOrd="0" presId="urn:microsoft.com/office/officeart/2016/7/layout/RepeatingBendingProcessNew"/>
    <dgm:cxn modelId="{5F978CD9-6DEA-2341-98E9-31F4F5A8FB9E}" type="presParOf" srcId="{85271A13-28B0-A840-AAF0-0BA027633AAE}" destId="{3944E0E2-4008-524E-84D8-0D44993D8919}" srcOrd="5" destOrd="0" presId="urn:microsoft.com/office/officeart/2016/7/layout/RepeatingBendingProcessNew"/>
    <dgm:cxn modelId="{75468DB1-E107-334E-A5C6-6B954CFFFB8C}" type="presParOf" srcId="{3944E0E2-4008-524E-84D8-0D44993D8919}" destId="{4BC93044-5F16-A048-B355-9FACEC92B39F}" srcOrd="0" destOrd="0" presId="urn:microsoft.com/office/officeart/2016/7/layout/RepeatingBendingProcessNew"/>
    <dgm:cxn modelId="{993BFEBA-4C05-4B4A-B163-576ACBDFCC0F}" type="presParOf" srcId="{85271A13-28B0-A840-AAF0-0BA027633AAE}" destId="{924D3E67-5D48-DA48-A494-2F86307F70CF}" srcOrd="6"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6CDAE9D-1B77-4131-8249-BAB5F406796D}"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4320D77-FA1F-4462-B832-0CBCAD8A97FE}">
      <dgm:prSet/>
      <dgm:spPr/>
      <dgm:t>
        <a:bodyPr/>
        <a:lstStyle/>
        <a:p>
          <a:pPr>
            <a:lnSpc>
              <a:spcPct val="100000"/>
            </a:lnSpc>
          </a:pPr>
          <a:r>
            <a:rPr lang="en-US"/>
            <a:t>Roster</a:t>
          </a:r>
        </a:p>
      </dgm:t>
    </dgm:pt>
    <dgm:pt modelId="{CFA632EA-8D28-4CE6-8719-F87EDE9D9257}" type="parTrans" cxnId="{77D71031-6FA0-4AE8-97CE-0F6B81D656E0}">
      <dgm:prSet/>
      <dgm:spPr/>
      <dgm:t>
        <a:bodyPr/>
        <a:lstStyle/>
        <a:p>
          <a:endParaRPr lang="en-US"/>
        </a:p>
      </dgm:t>
    </dgm:pt>
    <dgm:pt modelId="{A8C71E82-22B6-49DA-828A-BFF7A6FB1ADE}" type="sibTrans" cxnId="{77D71031-6FA0-4AE8-97CE-0F6B81D656E0}">
      <dgm:prSet/>
      <dgm:spPr/>
      <dgm:t>
        <a:bodyPr/>
        <a:lstStyle/>
        <a:p>
          <a:endParaRPr lang="en-US"/>
        </a:p>
      </dgm:t>
    </dgm:pt>
    <dgm:pt modelId="{D3443005-6152-4CBE-A2A6-E73CB63DB5DB}">
      <dgm:prSet/>
      <dgm:spPr>
        <a:solidFill>
          <a:schemeClr val="accent3">
            <a:lumMod val="75000"/>
          </a:schemeClr>
        </a:solidFill>
      </dgm:spPr>
      <dgm:t>
        <a:bodyPr/>
        <a:lstStyle/>
        <a:p>
          <a:pPr>
            <a:lnSpc>
              <a:spcPct val="100000"/>
            </a:lnSpc>
          </a:pPr>
          <a:r>
            <a:rPr lang="en-US" dirty="0"/>
            <a:t>Required one week prior to training start date</a:t>
          </a:r>
        </a:p>
      </dgm:t>
    </dgm:pt>
    <dgm:pt modelId="{30DD07F1-797B-414A-BAA7-7C975A5B1CFD}" type="parTrans" cxnId="{B70F0FF5-1124-4E7F-80DF-2821A6610315}">
      <dgm:prSet/>
      <dgm:spPr/>
      <dgm:t>
        <a:bodyPr/>
        <a:lstStyle/>
        <a:p>
          <a:endParaRPr lang="en-US"/>
        </a:p>
      </dgm:t>
    </dgm:pt>
    <dgm:pt modelId="{C0CE1C8A-A1D5-4FD4-B0CB-33A35E11E04E}" type="sibTrans" cxnId="{B70F0FF5-1124-4E7F-80DF-2821A6610315}">
      <dgm:prSet/>
      <dgm:spPr/>
      <dgm:t>
        <a:bodyPr/>
        <a:lstStyle/>
        <a:p>
          <a:endParaRPr lang="en-US"/>
        </a:p>
      </dgm:t>
    </dgm:pt>
    <dgm:pt modelId="{F174B7CA-C447-49FF-A4E2-18B056D7D4B2}">
      <dgm:prSet/>
      <dgm:spPr/>
      <dgm:t>
        <a:bodyPr/>
        <a:lstStyle/>
        <a:p>
          <a:pPr>
            <a:lnSpc>
              <a:spcPct val="100000"/>
            </a:lnSpc>
          </a:pPr>
          <a:r>
            <a:rPr lang="en-US" dirty="0"/>
            <a:t>Information required:</a:t>
          </a:r>
        </a:p>
      </dgm:t>
    </dgm:pt>
    <dgm:pt modelId="{5AF43843-202A-447B-B889-07785BA26439}" type="parTrans" cxnId="{3E7B44F7-E5AD-40EC-9052-DB868C355E51}">
      <dgm:prSet/>
      <dgm:spPr/>
      <dgm:t>
        <a:bodyPr/>
        <a:lstStyle/>
        <a:p>
          <a:endParaRPr lang="en-US"/>
        </a:p>
      </dgm:t>
    </dgm:pt>
    <dgm:pt modelId="{A6843219-E681-4421-B8BD-9967AA27221F}" type="sibTrans" cxnId="{3E7B44F7-E5AD-40EC-9052-DB868C355E51}">
      <dgm:prSet/>
      <dgm:spPr/>
      <dgm:t>
        <a:bodyPr/>
        <a:lstStyle/>
        <a:p>
          <a:endParaRPr lang="en-US"/>
        </a:p>
      </dgm:t>
    </dgm:pt>
    <dgm:pt modelId="{039A7E0B-372B-4A41-B863-FC3A9AFBC8D6}">
      <dgm:prSet custT="1"/>
      <dgm:spPr/>
      <dgm:t>
        <a:bodyPr/>
        <a:lstStyle/>
        <a:p>
          <a:pPr>
            <a:lnSpc>
              <a:spcPct val="100000"/>
            </a:lnSpc>
          </a:pPr>
          <a:r>
            <a:rPr lang="en-US" sz="2000"/>
            <a:t>First name</a:t>
          </a:r>
        </a:p>
      </dgm:t>
    </dgm:pt>
    <dgm:pt modelId="{691FEAE3-ECD1-4184-9A9B-B2BDA4F1DD83}" type="parTrans" cxnId="{3404C295-47A8-4CCC-A9C0-EF4FD1187E18}">
      <dgm:prSet/>
      <dgm:spPr/>
      <dgm:t>
        <a:bodyPr/>
        <a:lstStyle/>
        <a:p>
          <a:endParaRPr lang="en-US"/>
        </a:p>
      </dgm:t>
    </dgm:pt>
    <dgm:pt modelId="{27CDED90-1336-4033-8F6F-205DCAF18549}" type="sibTrans" cxnId="{3404C295-47A8-4CCC-A9C0-EF4FD1187E18}">
      <dgm:prSet/>
      <dgm:spPr/>
      <dgm:t>
        <a:bodyPr/>
        <a:lstStyle/>
        <a:p>
          <a:endParaRPr lang="en-US"/>
        </a:p>
      </dgm:t>
    </dgm:pt>
    <dgm:pt modelId="{7A548219-BD85-4D07-8BD3-AE03DE4F61FD}">
      <dgm:prSet custT="1"/>
      <dgm:spPr/>
      <dgm:t>
        <a:bodyPr/>
        <a:lstStyle/>
        <a:p>
          <a:pPr>
            <a:lnSpc>
              <a:spcPct val="100000"/>
            </a:lnSpc>
          </a:pPr>
          <a:r>
            <a:rPr lang="en-US" sz="2000"/>
            <a:t>Middle initial</a:t>
          </a:r>
        </a:p>
      </dgm:t>
    </dgm:pt>
    <dgm:pt modelId="{0E0AE062-8E89-4667-8287-6528B00F9828}" type="parTrans" cxnId="{4EB9F53A-6322-488E-8F7E-3E25BE5B65C0}">
      <dgm:prSet/>
      <dgm:spPr/>
      <dgm:t>
        <a:bodyPr/>
        <a:lstStyle/>
        <a:p>
          <a:endParaRPr lang="en-US"/>
        </a:p>
      </dgm:t>
    </dgm:pt>
    <dgm:pt modelId="{60629355-6DEA-444A-BB67-5833B86BC727}" type="sibTrans" cxnId="{4EB9F53A-6322-488E-8F7E-3E25BE5B65C0}">
      <dgm:prSet/>
      <dgm:spPr/>
      <dgm:t>
        <a:bodyPr/>
        <a:lstStyle/>
        <a:p>
          <a:endParaRPr lang="en-US"/>
        </a:p>
      </dgm:t>
    </dgm:pt>
    <dgm:pt modelId="{118399CA-51AD-4028-A011-D535C3516D33}">
      <dgm:prSet custT="1"/>
      <dgm:spPr/>
      <dgm:t>
        <a:bodyPr/>
        <a:lstStyle/>
        <a:p>
          <a:pPr>
            <a:lnSpc>
              <a:spcPct val="100000"/>
            </a:lnSpc>
          </a:pPr>
          <a:r>
            <a:rPr lang="en-US" sz="2000"/>
            <a:t>Last name</a:t>
          </a:r>
        </a:p>
      </dgm:t>
    </dgm:pt>
    <dgm:pt modelId="{4764BD67-BBF0-4853-A74A-EF8247194A02}" type="parTrans" cxnId="{98F30F18-41C2-451D-8821-36E08C7D9347}">
      <dgm:prSet/>
      <dgm:spPr/>
      <dgm:t>
        <a:bodyPr/>
        <a:lstStyle/>
        <a:p>
          <a:endParaRPr lang="en-US"/>
        </a:p>
      </dgm:t>
    </dgm:pt>
    <dgm:pt modelId="{3DB6F669-3B8B-43FC-B5F7-8F2077511F18}" type="sibTrans" cxnId="{98F30F18-41C2-451D-8821-36E08C7D9347}">
      <dgm:prSet/>
      <dgm:spPr/>
      <dgm:t>
        <a:bodyPr/>
        <a:lstStyle/>
        <a:p>
          <a:endParaRPr lang="en-US"/>
        </a:p>
      </dgm:t>
    </dgm:pt>
    <dgm:pt modelId="{754B9FE5-FF46-4CB1-B76F-8B8D529A40E6}">
      <dgm:prSet custT="1"/>
      <dgm:spPr/>
      <dgm:t>
        <a:bodyPr/>
        <a:lstStyle/>
        <a:p>
          <a:pPr>
            <a:lnSpc>
              <a:spcPct val="100000"/>
            </a:lnSpc>
          </a:pPr>
          <a:r>
            <a:rPr lang="en-US" sz="2000"/>
            <a:t>Date of Birth</a:t>
          </a:r>
        </a:p>
      </dgm:t>
    </dgm:pt>
    <dgm:pt modelId="{3CDD7EBA-4A52-4D3D-A212-7FC31C0A5E99}" type="parTrans" cxnId="{15207006-B574-4EF3-BBB6-310F85BDBD03}">
      <dgm:prSet/>
      <dgm:spPr/>
      <dgm:t>
        <a:bodyPr/>
        <a:lstStyle/>
        <a:p>
          <a:endParaRPr lang="en-US"/>
        </a:p>
      </dgm:t>
    </dgm:pt>
    <dgm:pt modelId="{F636DD4F-5A4B-4E92-9C3B-FC7EC92EF13D}" type="sibTrans" cxnId="{15207006-B574-4EF3-BBB6-310F85BDBD03}">
      <dgm:prSet/>
      <dgm:spPr/>
      <dgm:t>
        <a:bodyPr/>
        <a:lstStyle/>
        <a:p>
          <a:endParaRPr lang="en-US"/>
        </a:p>
      </dgm:t>
    </dgm:pt>
    <dgm:pt modelId="{7D1600AF-E806-4863-A7B9-1DBAB8D492DE}">
      <dgm:prSet custT="1"/>
      <dgm:spPr/>
      <dgm:t>
        <a:bodyPr/>
        <a:lstStyle/>
        <a:p>
          <a:pPr>
            <a:lnSpc>
              <a:spcPct val="100000"/>
            </a:lnSpc>
          </a:pPr>
          <a:r>
            <a:rPr lang="en-US" sz="2000"/>
            <a:t>Telephone number</a:t>
          </a:r>
          <a:endParaRPr lang="en-US" sz="1800"/>
        </a:p>
      </dgm:t>
    </dgm:pt>
    <dgm:pt modelId="{8EC2C0CA-F7B1-47B0-94C8-85E39C86793B}" type="parTrans" cxnId="{8204C3ED-8296-4B2D-BB48-7ADDA5C832DE}">
      <dgm:prSet/>
      <dgm:spPr/>
      <dgm:t>
        <a:bodyPr/>
        <a:lstStyle/>
        <a:p>
          <a:endParaRPr lang="en-US"/>
        </a:p>
      </dgm:t>
    </dgm:pt>
    <dgm:pt modelId="{B17F67AC-2195-4F69-A0E2-E1A4DB66B6D7}" type="sibTrans" cxnId="{8204C3ED-8296-4B2D-BB48-7ADDA5C832DE}">
      <dgm:prSet/>
      <dgm:spPr/>
      <dgm:t>
        <a:bodyPr/>
        <a:lstStyle/>
        <a:p>
          <a:endParaRPr lang="en-US"/>
        </a:p>
      </dgm:t>
    </dgm:pt>
    <dgm:pt modelId="{F6010491-A623-574A-B7AB-2851829392DC}">
      <dgm:prSet custT="1"/>
      <dgm:spPr/>
      <dgm:t>
        <a:bodyPr/>
        <a:lstStyle/>
        <a:p>
          <a:pPr>
            <a:lnSpc>
              <a:spcPct val="100000"/>
            </a:lnSpc>
          </a:pPr>
          <a:r>
            <a:rPr lang="en-US" sz="2000"/>
            <a:t>Email address</a:t>
          </a:r>
        </a:p>
      </dgm:t>
    </dgm:pt>
    <dgm:pt modelId="{ED8FAE81-FB7F-AC4A-9D40-B201B93B1C15}" type="parTrans" cxnId="{480FAF72-1822-3B4E-9D48-1BBF7A15841C}">
      <dgm:prSet/>
      <dgm:spPr/>
      <dgm:t>
        <a:bodyPr/>
        <a:lstStyle/>
        <a:p>
          <a:endParaRPr lang="en-US"/>
        </a:p>
      </dgm:t>
    </dgm:pt>
    <dgm:pt modelId="{47FB718C-51D8-144C-8490-84BF26249F5B}" type="sibTrans" cxnId="{480FAF72-1822-3B4E-9D48-1BBF7A15841C}">
      <dgm:prSet/>
      <dgm:spPr/>
      <dgm:t>
        <a:bodyPr/>
        <a:lstStyle/>
        <a:p>
          <a:endParaRPr lang="en-US"/>
        </a:p>
      </dgm:t>
    </dgm:pt>
    <dgm:pt modelId="{34FAF4D8-A2D2-984D-97EF-19407D4C470E}" type="pres">
      <dgm:prSet presAssocID="{D6CDAE9D-1B77-4131-8249-BAB5F406796D}" presName="linear" presStyleCnt="0">
        <dgm:presLayoutVars>
          <dgm:animLvl val="lvl"/>
          <dgm:resizeHandles val="exact"/>
        </dgm:presLayoutVars>
      </dgm:prSet>
      <dgm:spPr/>
    </dgm:pt>
    <dgm:pt modelId="{608E32EE-B8B9-4444-A90E-BEAC53CFE107}" type="pres">
      <dgm:prSet presAssocID="{24320D77-FA1F-4462-B832-0CBCAD8A97FE}" presName="parentText" presStyleLbl="node1" presStyleIdx="0" presStyleCnt="3">
        <dgm:presLayoutVars>
          <dgm:chMax val="0"/>
          <dgm:bulletEnabled val="1"/>
        </dgm:presLayoutVars>
      </dgm:prSet>
      <dgm:spPr/>
    </dgm:pt>
    <dgm:pt modelId="{213CB1CB-970D-134C-90C7-EDB1E9BD8A3F}" type="pres">
      <dgm:prSet presAssocID="{A8C71E82-22B6-49DA-828A-BFF7A6FB1ADE}" presName="spacer" presStyleCnt="0"/>
      <dgm:spPr/>
    </dgm:pt>
    <dgm:pt modelId="{1DABDCEE-16D4-D042-83E7-29C959E0C6C6}" type="pres">
      <dgm:prSet presAssocID="{D3443005-6152-4CBE-A2A6-E73CB63DB5DB}" presName="parentText" presStyleLbl="node1" presStyleIdx="1" presStyleCnt="3">
        <dgm:presLayoutVars>
          <dgm:chMax val="0"/>
          <dgm:bulletEnabled val="1"/>
        </dgm:presLayoutVars>
      </dgm:prSet>
      <dgm:spPr/>
    </dgm:pt>
    <dgm:pt modelId="{5AE0A437-991A-CE40-8708-020CA79F72D6}" type="pres">
      <dgm:prSet presAssocID="{C0CE1C8A-A1D5-4FD4-B0CB-33A35E11E04E}" presName="spacer" presStyleCnt="0"/>
      <dgm:spPr/>
    </dgm:pt>
    <dgm:pt modelId="{CA8929A2-142B-FF4A-874B-6BF1CEA54DE7}" type="pres">
      <dgm:prSet presAssocID="{F174B7CA-C447-49FF-A4E2-18B056D7D4B2}" presName="parentText" presStyleLbl="node1" presStyleIdx="2" presStyleCnt="3">
        <dgm:presLayoutVars>
          <dgm:chMax val="0"/>
          <dgm:bulletEnabled val="1"/>
        </dgm:presLayoutVars>
      </dgm:prSet>
      <dgm:spPr/>
    </dgm:pt>
    <dgm:pt modelId="{9FB9EB80-80EF-A44E-8E8A-4AD0E6A78AE0}" type="pres">
      <dgm:prSet presAssocID="{F174B7CA-C447-49FF-A4E2-18B056D7D4B2}" presName="childText" presStyleLbl="revTx" presStyleIdx="0" presStyleCnt="1">
        <dgm:presLayoutVars>
          <dgm:bulletEnabled val="1"/>
        </dgm:presLayoutVars>
      </dgm:prSet>
      <dgm:spPr/>
    </dgm:pt>
  </dgm:ptLst>
  <dgm:cxnLst>
    <dgm:cxn modelId="{15207006-B574-4EF3-BBB6-310F85BDBD03}" srcId="{F174B7CA-C447-49FF-A4E2-18B056D7D4B2}" destId="{754B9FE5-FF46-4CB1-B76F-8B8D529A40E6}" srcOrd="4" destOrd="0" parTransId="{3CDD7EBA-4A52-4D3D-A212-7FC31C0A5E99}" sibTransId="{F636DD4F-5A4B-4E92-9C3B-FC7EC92EF13D}"/>
    <dgm:cxn modelId="{98F30F18-41C2-451D-8821-36E08C7D9347}" srcId="{F174B7CA-C447-49FF-A4E2-18B056D7D4B2}" destId="{118399CA-51AD-4028-A011-D535C3516D33}" srcOrd="2" destOrd="0" parTransId="{4764BD67-BBF0-4853-A74A-EF8247194A02}" sibTransId="{3DB6F669-3B8B-43FC-B5F7-8F2077511F18}"/>
    <dgm:cxn modelId="{77D71031-6FA0-4AE8-97CE-0F6B81D656E0}" srcId="{D6CDAE9D-1B77-4131-8249-BAB5F406796D}" destId="{24320D77-FA1F-4462-B832-0CBCAD8A97FE}" srcOrd="0" destOrd="0" parTransId="{CFA632EA-8D28-4CE6-8719-F87EDE9D9257}" sibTransId="{A8C71E82-22B6-49DA-828A-BFF7A6FB1ADE}"/>
    <dgm:cxn modelId="{3D523739-EAD0-0542-8C03-FB869D578E07}" type="presOf" srcId="{7D1600AF-E806-4863-A7B9-1DBAB8D492DE}" destId="{9FB9EB80-80EF-A44E-8E8A-4AD0E6A78AE0}" srcOrd="0" destOrd="5" presId="urn:microsoft.com/office/officeart/2005/8/layout/vList2"/>
    <dgm:cxn modelId="{4EB9F53A-6322-488E-8F7E-3E25BE5B65C0}" srcId="{F174B7CA-C447-49FF-A4E2-18B056D7D4B2}" destId="{7A548219-BD85-4D07-8BD3-AE03DE4F61FD}" srcOrd="1" destOrd="0" parTransId="{0E0AE062-8E89-4667-8287-6528B00F9828}" sibTransId="{60629355-6DEA-444A-BB67-5833B86BC727}"/>
    <dgm:cxn modelId="{BDEE8A3C-5FC0-6B4F-BC17-38B9E073F60A}" type="presOf" srcId="{7A548219-BD85-4D07-8BD3-AE03DE4F61FD}" destId="{9FB9EB80-80EF-A44E-8E8A-4AD0E6A78AE0}" srcOrd="0" destOrd="1" presId="urn:microsoft.com/office/officeart/2005/8/layout/vList2"/>
    <dgm:cxn modelId="{FF9B1369-AC18-2F48-82AD-38D4319205BC}" type="presOf" srcId="{F174B7CA-C447-49FF-A4E2-18B056D7D4B2}" destId="{CA8929A2-142B-FF4A-874B-6BF1CEA54DE7}" srcOrd="0" destOrd="0" presId="urn:microsoft.com/office/officeart/2005/8/layout/vList2"/>
    <dgm:cxn modelId="{480FAF72-1822-3B4E-9D48-1BBF7A15841C}" srcId="{F174B7CA-C447-49FF-A4E2-18B056D7D4B2}" destId="{F6010491-A623-574A-B7AB-2851829392DC}" srcOrd="3" destOrd="0" parTransId="{ED8FAE81-FB7F-AC4A-9D40-B201B93B1C15}" sibTransId="{47FB718C-51D8-144C-8490-84BF26249F5B}"/>
    <dgm:cxn modelId="{6859FF7B-A1F9-0E4A-BAD4-4B4E20C9A26E}" type="presOf" srcId="{D6CDAE9D-1B77-4131-8249-BAB5F406796D}" destId="{34FAF4D8-A2D2-984D-97EF-19407D4C470E}" srcOrd="0" destOrd="0" presId="urn:microsoft.com/office/officeart/2005/8/layout/vList2"/>
    <dgm:cxn modelId="{28ACE286-DEF0-D74D-99FD-B7E2E886A7CE}" type="presOf" srcId="{D3443005-6152-4CBE-A2A6-E73CB63DB5DB}" destId="{1DABDCEE-16D4-D042-83E7-29C959E0C6C6}" srcOrd="0" destOrd="0" presId="urn:microsoft.com/office/officeart/2005/8/layout/vList2"/>
    <dgm:cxn modelId="{EF708692-854F-2247-89B2-1F4BD26B7AB5}" type="presOf" srcId="{24320D77-FA1F-4462-B832-0CBCAD8A97FE}" destId="{608E32EE-B8B9-4444-A90E-BEAC53CFE107}" srcOrd="0" destOrd="0" presId="urn:microsoft.com/office/officeart/2005/8/layout/vList2"/>
    <dgm:cxn modelId="{3404C295-47A8-4CCC-A9C0-EF4FD1187E18}" srcId="{F174B7CA-C447-49FF-A4E2-18B056D7D4B2}" destId="{039A7E0B-372B-4A41-B863-FC3A9AFBC8D6}" srcOrd="0" destOrd="0" parTransId="{691FEAE3-ECD1-4184-9A9B-B2BDA4F1DD83}" sibTransId="{27CDED90-1336-4033-8F6F-205DCAF18549}"/>
    <dgm:cxn modelId="{8063D99E-83E8-C949-B960-55AEECA1A567}" type="presOf" srcId="{754B9FE5-FF46-4CB1-B76F-8B8D529A40E6}" destId="{9FB9EB80-80EF-A44E-8E8A-4AD0E6A78AE0}" srcOrd="0" destOrd="4" presId="urn:microsoft.com/office/officeart/2005/8/layout/vList2"/>
    <dgm:cxn modelId="{8C0DA1A3-A366-AA40-B922-44569F47DC23}" type="presOf" srcId="{118399CA-51AD-4028-A011-D535C3516D33}" destId="{9FB9EB80-80EF-A44E-8E8A-4AD0E6A78AE0}" srcOrd="0" destOrd="2" presId="urn:microsoft.com/office/officeart/2005/8/layout/vList2"/>
    <dgm:cxn modelId="{FEDC7EBA-42C8-714B-9803-908CC8C2C55C}" type="presOf" srcId="{F6010491-A623-574A-B7AB-2851829392DC}" destId="{9FB9EB80-80EF-A44E-8E8A-4AD0E6A78AE0}" srcOrd="0" destOrd="3" presId="urn:microsoft.com/office/officeart/2005/8/layout/vList2"/>
    <dgm:cxn modelId="{0643A6D4-BC36-F14A-944E-6FC67E03205E}" type="presOf" srcId="{039A7E0B-372B-4A41-B863-FC3A9AFBC8D6}" destId="{9FB9EB80-80EF-A44E-8E8A-4AD0E6A78AE0}" srcOrd="0" destOrd="0" presId="urn:microsoft.com/office/officeart/2005/8/layout/vList2"/>
    <dgm:cxn modelId="{8204C3ED-8296-4B2D-BB48-7ADDA5C832DE}" srcId="{F174B7CA-C447-49FF-A4E2-18B056D7D4B2}" destId="{7D1600AF-E806-4863-A7B9-1DBAB8D492DE}" srcOrd="5" destOrd="0" parTransId="{8EC2C0CA-F7B1-47B0-94C8-85E39C86793B}" sibTransId="{B17F67AC-2195-4F69-A0E2-E1A4DB66B6D7}"/>
    <dgm:cxn modelId="{B70F0FF5-1124-4E7F-80DF-2821A6610315}" srcId="{D6CDAE9D-1B77-4131-8249-BAB5F406796D}" destId="{D3443005-6152-4CBE-A2A6-E73CB63DB5DB}" srcOrd="1" destOrd="0" parTransId="{30DD07F1-797B-414A-BAA7-7C975A5B1CFD}" sibTransId="{C0CE1C8A-A1D5-4FD4-B0CB-33A35E11E04E}"/>
    <dgm:cxn modelId="{3E7B44F7-E5AD-40EC-9052-DB868C355E51}" srcId="{D6CDAE9D-1B77-4131-8249-BAB5F406796D}" destId="{F174B7CA-C447-49FF-A4E2-18B056D7D4B2}" srcOrd="2" destOrd="0" parTransId="{5AF43843-202A-447B-B889-07785BA26439}" sibTransId="{A6843219-E681-4421-B8BD-9967AA27221F}"/>
    <dgm:cxn modelId="{6DFA6FA9-0058-7D4F-B1B9-D92EC3B1309E}" type="presParOf" srcId="{34FAF4D8-A2D2-984D-97EF-19407D4C470E}" destId="{608E32EE-B8B9-4444-A90E-BEAC53CFE107}" srcOrd="0" destOrd="0" presId="urn:microsoft.com/office/officeart/2005/8/layout/vList2"/>
    <dgm:cxn modelId="{4F70003A-6FDD-2648-9A35-81B6FA5EA8E0}" type="presParOf" srcId="{34FAF4D8-A2D2-984D-97EF-19407D4C470E}" destId="{213CB1CB-970D-134C-90C7-EDB1E9BD8A3F}" srcOrd="1" destOrd="0" presId="urn:microsoft.com/office/officeart/2005/8/layout/vList2"/>
    <dgm:cxn modelId="{92CE3C55-7353-3F45-8556-E9418956B90F}" type="presParOf" srcId="{34FAF4D8-A2D2-984D-97EF-19407D4C470E}" destId="{1DABDCEE-16D4-D042-83E7-29C959E0C6C6}" srcOrd="2" destOrd="0" presId="urn:microsoft.com/office/officeart/2005/8/layout/vList2"/>
    <dgm:cxn modelId="{DBE17D5B-1D50-BB45-9488-81475288FE5C}" type="presParOf" srcId="{34FAF4D8-A2D2-984D-97EF-19407D4C470E}" destId="{5AE0A437-991A-CE40-8708-020CA79F72D6}" srcOrd="3" destOrd="0" presId="urn:microsoft.com/office/officeart/2005/8/layout/vList2"/>
    <dgm:cxn modelId="{88DE6D02-D8BF-ED4C-9257-119C74D26C8F}" type="presParOf" srcId="{34FAF4D8-A2D2-984D-97EF-19407D4C470E}" destId="{CA8929A2-142B-FF4A-874B-6BF1CEA54DE7}" srcOrd="4" destOrd="0" presId="urn:microsoft.com/office/officeart/2005/8/layout/vList2"/>
    <dgm:cxn modelId="{ACBB6180-9A66-CB4D-B555-260D2BDD3ECE}" type="presParOf" srcId="{34FAF4D8-A2D2-984D-97EF-19407D4C470E}" destId="{9FB9EB80-80EF-A44E-8E8A-4AD0E6A78AE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E0D28D-1AB2-47A4-9045-A54F85EE925E}" type="doc">
      <dgm:prSet loTypeId="urn:microsoft.com/office/officeart/2005/8/layout/matrix2" loCatId="matrix" qsTypeId="urn:microsoft.com/office/officeart/2005/8/quickstyle/simple4" qsCatId="simple" csTypeId="urn:microsoft.com/office/officeart/2005/8/colors/colorful1" csCatId="colorful" phldr="1"/>
      <dgm:spPr/>
      <dgm:t>
        <a:bodyPr/>
        <a:lstStyle/>
        <a:p>
          <a:endParaRPr lang="en-US"/>
        </a:p>
      </dgm:t>
    </dgm:pt>
    <dgm:pt modelId="{3D4BAA5A-F8D6-4026-853C-E12E8B6952AE}">
      <dgm:prSet custT="1"/>
      <dgm:spPr>
        <a:solidFill>
          <a:schemeClr val="accent3">
            <a:lumMod val="75000"/>
          </a:schemeClr>
        </a:solidFill>
      </dgm:spPr>
      <dgm:t>
        <a:bodyPr/>
        <a:lstStyle/>
        <a:p>
          <a:pPr algn="ctr">
            <a:lnSpc>
              <a:spcPct val="100000"/>
            </a:lnSpc>
            <a:defRPr b="1"/>
          </a:pPr>
          <a:endParaRPr lang="en-US" sz="1200" b="0" dirty="0"/>
        </a:p>
        <a:p>
          <a:pPr algn="ctr">
            <a:lnSpc>
              <a:spcPct val="100000"/>
            </a:lnSpc>
            <a:defRPr b="1"/>
          </a:pPr>
          <a:endParaRPr lang="en-US" sz="1200" b="0" dirty="0"/>
        </a:p>
        <a:p>
          <a:pPr algn="ctr">
            <a:lnSpc>
              <a:spcPct val="100000"/>
            </a:lnSpc>
            <a:defRPr b="1"/>
          </a:pPr>
          <a:r>
            <a:rPr lang="en-US" sz="1400" b="0" dirty="0"/>
            <a:t>Email Completed Roster</a:t>
          </a:r>
        </a:p>
      </dgm:t>
    </dgm:pt>
    <dgm:pt modelId="{56C007B1-5043-48C7-BF08-E8668E4866B8}" type="parTrans" cxnId="{8A50EBF5-DA06-472F-A123-C144F106DE95}">
      <dgm:prSet/>
      <dgm:spPr/>
      <dgm:t>
        <a:bodyPr/>
        <a:lstStyle/>
        <a:p>
          <a:endParaRPr lang="en-US"/>
        </a:p>
      </dgm:t>
    </dgm:pt>
    <dgm:pt modelId="{F227E1CA-8D19-4376-8493-2C0A5DE3E8AD}" type="sibTrans" cxnId="{8A50EBF5-DA06-472F-A123-C144F106DE95}">
      <dgm:prSet/>
      <dgm:spPr/>
      <dgm:t>
        <a:bodyPr/>
        <a:lstStyle/>
        <a:p>
          <a:endParaRPr lang="en-US"/>
        </a:p>
      </dgm:t>
    </dgm:pt>
    <dgm:pt modelId="{099F182F-BDE3-4AF7-905D-414B585010F6}">
      <dgm:prSet custT="1"/>
      <dgm:spPr>
        <a:solidFill>
          <a:schemeClr val="accent3">
            <a:lumMod val="75000"/>
          </a:schemeClr>
        </a:solidFill>
      </dgm:spPr>
      <dgm:t>
        <a:bodyPr/>
        <a:lstStyle/>
        <a:p>
          <a:pPr algn="ctr">
            <a:lnSpc>
              <a:spcPct val="100000"/>
            </a:lnSpc>
          </a:pPr>
          <a:r>
            <a:rPr lang="en-US" sz="1200" u="none" dirty="0">
              <a:solidFill>
                <a:schemeClr val="bg1"/>
              </a:solidFill>
            </a:rPr>
            <a:t>CDDER@umassmed.edu</a:t>
          </a:r>
        </a:p>
      </dgm:t>
    </dgm:pt>
    <dgm:pt modelId="{78956F94-F80D-4773-A794-AEB2374BE6F3}" type="parTrans" cxnId="{F5CD86C5-C987-444D-A839-B129CF4390D8}">
      <dgm:prSet/>
      <dgm:spPr/>
      <dgm:t>
        <a:bodyPr/>
        <a:lstStyle/>
        <a:p>
          <a:endParaRPr lang="en-US"/>
        </a:p>
      </dgm:t>
    </dgm:pt>
    <dgm:pt modelId="{F0FCF140-6716-4C1F-B434-1589C0466965}" type="sibTrans" cxnId="{F5CD86C5-C987-444D-A839-B129CF4390D8}">
      <dgm:prSet/>
      <dgm:spPr/>
      <dgm:t>
        <a:bodyPr/>
        <a:lstStyle/>
        <a:p>
          <a:endParaRPr lang="en-US"/>
        </a:p>
      </dgm:t>
    </dgm:pt>
    <dgm:pt modelId="{BCF8692A-D5CD-164D-B0AC-3267C2D0D481}">
      <dgm:prSet custT="1"/>
      <dgm:spPr/>
      <dgm:t>
        <a:bodyPr/>
        <a:lstStyle/>
        <a:p>
          <a:pPr algn="ctr">
            <a:buFontTx/>
            <a:buNone/>
          </a:pPr>
          <a:r>
            <a:rPr lang="en-US" sz="1400" u="none" dirty="0"/>
            <a:t>One Week Prior to Start Date</a:t>
          </a:r>
        </a:p>
      </dgm:t>
    </dgm:pt>
    <dgm:pt modelId="{85E11DA0-9AFE-9D40-B4D5-76E0D67EB19C}" type="sibTrans" cxnId="{D0A2DE8E-86E8-634D-9575-977EE525429E}">
      <dgm:prSet/>
      <dgm:spPr/>
      <dgm:t>
        <a:bodyPr/>
        <a:lstStyle/>
        <a:p>
          <a:endParaRPr lang="en-US"/>
        </a:p>
      </dgm:t>
    </dgm:pt>
    <dgm:pt modelId="{74668E14-A55B-3843-BAAA-86F8040918A0}" type="parTrans" cxnId="{D0A2DE8E-86E8-634D-9575-977EE525429E}">
      <dgm:prSet/>
      <dgm:spPr/>
      <dgm:t>
        <a:bodyPr/>
        <a:lstStyle/>
        <a:p>
          <a:endParaRPr lang="en-US"/>
        </a:p>
      </dgm:t>
    </dgm:pt>
    <dgm:pt modelId="{BF55A408-9F4D-C943-B3B1-ABEACE003DB6}">
      <dgm:prSet custT="1"/>
      <dgm:spPr/>
      <dgm:t>
        <a:bodyPr/>
        <a:lstStyle/>
        <a:p>
          <a:pPr algn="ctr">
            <a:buFontTx/>
            <a:buNone/>
          </a:pPr>
          <a:r>
            <a:rPr lang="en-US" sz="1400" u="none" dirty="0"/>
            <a:t>Online Roster Due Date</a:t>
          </a:r>
        </a:p>
      </dgm:t>
    </dgm:pt>
    <dgm:pt modelId="{A5B5E8E5-BD3D-274F-A364-E6F4D1B59A82}" type="parTrans" cxnId="{C9669A64-07F7-5F42-83CE-5BBD346721AA}">
      <dgm:prSet/>
      <dgm:spPr/>
      <dgm:t>
        <a:bodyPr/>
        <a:lstStyle/>
        <a:p>
          <a:endParaRPr lang="en-US"/>
        </a:p>
      </dgm:t>
    </dgm:pt>
    <dgm:pt modelId="{FE7A8AFD-ACCC-A341-A13E-822590B57C3C}" type="sibTrans" cxnId="{C9669A64-07F7-5F42-83CE-5BBD346721AA}">
      <dgm:prSet/>
      <dgm:spPr/>
      <dgm:t>
        <a:bodyPr/>
        <a:lstStyle/>
        <a:p>
          <a:endParaRPr lang="en-US"/>
        </a:p>
      </dgm:t>
    </dgm:pt>
    <dgm:pt modelId="{F2A5642A-16F8-CE4C-9A0F-BD895A4B57DE}">
      <dgm:prSet custT="1"/>
      <dgm:spPr/>
      <dgm:t>
        <a:bodyPr/>
        <a:lstStyle/>
        <a:p>
          <a:pPr algn="ctr"/>
          <a:r>
            <a:rPr lang="en-US" sz="1400" u="none" dirty="0">
              <a:solidFill>
                <a:schemeClr val="bg1"/>
              </a:solidFill>
            </a:rPr>
            <a:t>Registration Template</a:t>
          </a:r>
        </a:p>
      </dgm:t>
    </dgm:pt>
    <dgm:pt modelId="{B58C5B64-D92B-AE4A-9C06-D3C2541CC642}" type="parTrans" cxnId="{09D96A01-9B95-CD45-A98F-681A0868514F}">
      <dgm:prSet/>
      <dgm:spPr/>
      <dgm:t>
        <a:bodyPr/>
        <a:lstStyle/>
        <a:p>
          <a:endParaRPr lang="en-US"/>
        </a:p>
      </dgm:t>
    </dgm:pt>
    <dgm:pt modelId="{EB1F78ED-4B28-EA49-A052-175D99F13966}" type="sibTrans" cxnId="{09D96A01-9B95-CD45-A98F-681A0868514F}">
      <dgm:prSet/>
      <dgm:spPr/>
      <dgm:t>
        <a:bodyPr/>
        <a:lstStyle/>
        <a:p>
          <a:endParaRPr lang="en-US"/>
        </a:p>
      </dgm:t>
    </dgm:pt>
    <dgm:pt modelId="{7BD95BE6-31C4-D843-8561-D919F66CA9F4}" type="pres">
      <dgm:prSet presAssocID="{5BE0D28D-1AB2-47A4-9045-A54F85EE925E}" presName="matrix" presStyleCnt="0">
        <dgm:presLayoutVars>
          <dgm:chMax val="1"/>
          <dgm:dir/>
          <dgm:resizeHandles val="exact"/>
        </dgm:presLayoutVars>
      </dgm:prSet>
      <dgm:spPr/>
    </dgm:pt>
    <dgm:pt modelId="{0F04E00F-CD1A-E648-B8E7-3DE788534A1C}" type="pres">
      <dgm:prSet presAssocID="{5BE0D28D-1AB2-47A4-9045-A54F85EE925E}" presName="axisShape" presStyleLbl="bgShp" presStyleIdx="0" presStyleCnt="1"/>
      <dgm:spPr/>
    </dgm:pt>
    <dgm:pt modelId="{857BFDE5-56E1-2D4E-B8D5-47BBA692B002}" type="pres">
      <dgm:prSet presAssocID="{5BE0D28D-1AB2-47A4-9045-A54F85EE925E}" presName="rect1" presStyleLbl="node1" presStyleIdx="0" presStyleCnt="4">
        <dgm:presLayoutVars>
          <dgm:chMax val="0"/>
          <dgm:chPref val="0"/>
          <dgm:bulletEnabled val="1"/>
        </dgm:presLayoutVars>
      </dgm:prSet>
      <dgm:spPr/>
    </dgm:pt>
    <dgm:pt modelId="{884178B8-8CC3-EA4E-9EF1-7B16F76D6089}" type="pres">
      <dgm:prSet presAssocID="{5BE0D28D-1AB2-47A4-9045-A54F85EE925E}" presName="rect2" presStyleLbl="node1" presStyleIdx="1" presStyleCnt="4">
        <dgm:presLayoutVars>
          <dgm:chMax val="0"/>
          <dgm:chPref val="0"/>
          <dgm:bulletEnabled val="1"/>
        </dgm:presLayoutVars>
      </dgm:prSet>
      <dgm:spPr/>
    </dgm:pt>
    <dgm:pt modelId="{A49F1A4F-5901-0040-BC5F-A154642D2C02}" type="pres">
      <dgm:prSet presAssocID="{5BE0D28D-1AB2-47A4-9045-A54F85EE925E}" presName="rect3" presStyleLbl="node1" presStyleIdx="2" presStyleCnt="4">
        <dgm:presLayoutVars>
          <dgm:chMax val="0"/>
          <dgm:chPref val="0"/>
          <dgm:bulletEnabled val="1"/>
        </dgm:presLayoutVars>
      </dgm:prSet>
      <dgm:spPr/>
    </dgm:pt>
    <dgm:pt modelId="{CA8DDBE5-1AB9-5A4E-94D5-2FDF268C9E54}" type="pres">
      <dgm:prSet presAssocID="{5BE0D28D-1AB2-47A4-9045-A54F85EE925E}" presName="rect4" presStyleLbl="node1" presStyleIdx="3" presStyleCnt="4">
        <dgm:presLayoutVars>
          <dgm:chMax val="0"/>
          <dgm:chPref val="0"/>
          <dgm:bulletEnabled val="1"/>
        </dgm:presLayoutVars>
      </dgm:prSet>
      <dgm:spPr/>
    </dgm:pt>
  </dgm:ptLst>
  <dgm:cxnLst>
    <dgm:cxn modelId="{09D96A01-9B95-CD45-A98F-681A0868514F}" srcId="{5BE0D28D-1AB2-47A4-9045-A54F85EE925E}" destId="{F2A5642A-16F8-CE4C-9A0F-BD895A4B57DE}" srcOrd="0" destOrd="0" parTransId="{B58C5B64-D92B-AE4A-9C06-D3C2541CC642}" sibTransId="{EB1F78ED-4B28-EA49-A052-175D99F13966}"/>
    <dgm:cxn modelId="{B641A340-EBDA-3B45-9DEF-1353CAC94921}" type="presOf" srcId="{3D4BAA5A-F8D6-4026-853C-E12E8B6952AE}" destId="{884178B8-8CC3-EA4E-9EF1-7B16F76D6089}" srcOrd="0" destOrd="0" presId="urn:microsoft.com/office/officeart/2005/8/layout/matrix2"/>
    <dgm:cxn modelId="{C9669A64-07F7-5F42-83CE-5BBD346721AA}" srcId="{5BE0D28D-1AB2-47A4-9045-A54F85EE925E}" destId="{BF55A408-9F4D-C943-B3B1-ABEACE003DB6}" srcOrd="2" destOrd="0" parTransId="{A5B5E8E5-BD3D-274F-A364-E6F4D1B59A82}" sibTransId="{FE7A8AFD-ACCC-A341-A13E-822590B57C3C}"/>
    <dgm:cxn modelId="{6EB6E645-20B8-3946-90E1-C669637EE3AB}" type="presOf" srcId="{5BE0D28D-1AB2-47A4-9045-A54F85EE925E}" destId="{7BD95BE6-31C4-D843-8561-D919F66CA9F4}" srcOrd="0" destOrd="0" presId="urn:microsoft.com/office/officeart/2005/8/layout/matrix2"/>
    <dgm:cxn modelId="{D0A2DE8E-86E8-634D-9575-977EE525429E}" srcId="{5BE0D28D-1AB2-47A4-9045-A54F85EE925E}" destId="{BCF8692A-D5CD-164D-B0AC-3267C2D0D481}" srcOrd="3" destOrd="0" parTransId="{74668E14-A55B-3843-BAAA-86F8040918A0}" sibTransId="{85E11DA0-9AFE-9D40-B4D5-76E0D67EB19C}"/>
    <dgm:cxn modelId="{E8C4CD90-98D7-0047-8863-79FBADE242D2}" type="presOf" srcId="{099F182F-BDE3-4AF7-905D-414B585010F6}" destId="{884178B8-8CC3-EA4E-9EF1-7B16F76D6089}" srcOrd="0" destOrd="1" presId="urn:microsoft.com/office/officeart/2005/8/layout/matrix2"/>
    <dgm:cxn modelId="{0043D89E-9F53-0C45-9F77-DC8AEFDFA3A0}" type="presOf" srcId="{F2A5642A-16F8-CE4C-9A0F-BD895A4B57DE}" destId="{857BFDE5-56E1-2D4E-B8D5-47BBA692B002}" srcOrd="0" destOrd="0" presId="urn:microsoft.com/office/officeart/2005/8/layout/matrix2"/>
    <dgm:cxn modelId="{F5CD86C5-C987-444D-A839-B129CF4390D8}" srcId="{3D4BAA5A-F8D6-4026-853C-E12E8B6952AE}" destId="{099F182F-BDE3-4AF7-905D-414B585010F6}" srcOrd="0" destOrd="0" parTransId="{78956F94-F80D-4773-A794-AEB2374BE6F3}" sibTransId="{F0FCF140-6716-4C1F-B434-1589C0466965}"/>
    <dgm:cxn modelId="{D7198AD1-EE8E-A64C-BE9B-9519788EEB2C}" type="presOf" srcId="{BCF8692A-D5CD-164D-B0AC-3267C2D0D481}" destId="{CA8DDBE5-1AB9-5A4E-94D5-2FDF268C9E54}" srcOrd="0" destOrd="0" presId="urn:microsoft.com/office/officeart/2005/8/layout/matrix2"/>
    <dgm:cxn modelId="{8A50EBF5-DA06-472F-A123-C144F106DE95}" srcId="{5BE0D28D-1AB2-47A4-9045-A54F85EE925E}" destId="{3D4BAA5A-F8D6-4026-853C-E12E8B6952AE}" srcOrd="1" destOrd="0" parTransId="{56C007B1-5043-48C7-BF08-E8668E4866B8}" sibTransId="{F227E1CA-8D19-4376-8493-2C0A5DE3E8AD}"/>
    <dgm:cxn modelId="{0A5D8AF8-5F04-9743-B31E-5743640C871C}" type="presOf" srcId="{BF55A408-9F4D-C943-B3B1-ABEACE003DB6}" destId="{A49F1A4F-5901-0040-BC5F-A154642D2C02}" srcOrd="0" destOrd="0" presId="urn:microsoft.com/office/officeart/2005/8/layout/matrix2"/>
    <dgm:cxn modelId="{8C90F19D-FABF-444D-81CB-4045E2F7A454}" type="presParOf" srcId="{7BD95BE6-31C4-D843-8561-D919F66CA9F4}" destId="{0F04E00F-CD1A-E648-B8E7-3DE788534A1C}" srcOrd="0" destOrd="0" presId="urn:microsoft.com/office/officeart/2005/8/layout/matrix2"/>
    <dgm:cxn modelId="{D08315B1-40C3-E341-8585-91545A1E7453}" type="presParOf" srcId="{7BD95BE6-31C4-D843-8561-D919F66CA9F4}" destId="{857BFDE5-56E1-2D4E-B8D5-47BBA692B002}" srcOrd="1" destOrd="0" presId="urn:microsoft.com/office/officeart/2005/8/layout/matrix2"/>
    <dgm:cxn modelId="{6F2C1C12-F609-2C49-8BF0-0E0B0359E447}" type="presParOf" srcId="{7BD95BE6-31C4-D843-8561-D919F66CA9F4}" destId="{884178B8-8CC3-EA4E-9EF1-7B16F76D6089}" srcOrd="2" destOrd="0" presId="urn:microsoft.com/office/officeart/2005/8/layout/matrix2"/>
    <dgm:cxn modelId="{8A5302DA-611E-9E4D-A3D3-EE9952EC6EC4}" type="presParOf" srcId="{7BD95BE6-31C4-D843-8561-D919F66CA9F4}" destId="{A49F1A4F-5901-0040-BC5F-A154642D2C02}" srcOrd="3" destOrd="0" presId="urn:microsoft.com/office/officeart/2005/8/layout/matrix2"/>
    <dgm:cxn modelId="{B40D07A0-F775-F74C-AFF1-45267618C586}" type="presParOf" srcId="{7BD95BE6-31C4-D843-8561-D919F66CA9F4}" destId="{CA8DDBE5-1AB9-5A4E-94D5-2FDF268C9E54}"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CDAE9D-1B77-4131-8249-BAB5F406796D}"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1ED49E00-6967-484C-9164-977108016496}">
      <dgm:prSet custT="1"/>
      <dgm:spPr>
        <a:solidFill>
          <a:schemeClr val="accent4"/>
        </a:solidFill>
      </dgm:spPr>
      <dgm:t>
        <a:bodyPr/>
        <a:lstStyle/>
        <a:p>
          <a:pPr algn="ctr">
            <a:buFont typeface="Arial" panose="020B0604020202020204" pitchFamily="34" charset="0"/>
            <a:buChar char="•"/>
          </a:pPr>
          <a:r>
            <a:rPr lang="en-US" sz="2800" b="0" i="0" dirty="0">
              <a:solidFill>
                <a:schemeClr val="bg1"/>
              </a:solidFill>
            </a:rPr>
            <a:t>Student User Manual</a:t>
          </a:r>
          <a:endParaRPr lang="en-US" sz="2800" b="0" i="0" u="none" dirty="0">
            <a:solidFill>
              <a:schemeClr val="bg1"/>
            </a:solidFill>
          </a:endParaRPr>
        </a:p>
      </dgm:t>
    </dgm:pt>
    <dgm:pt modelId="{2E5817F8-3E00-B34E-AA52-1402DD075A6E}" type="parTrans" cxnId="{B6240D50-061F-C14C-A00E-316B7FC56D24}">
      <dgm:prSet/>
      <dgm:spPr/>
      <dgm:t>
        <a:bodyPr/>
        <a:lstStyle/>
        <a:p>
          <a:endParaRPr lang="en-US"/>
        </a:p>
      </dgm:t>
    </dgm:pt>
    <dgm:pt modelId="{4561945E-1053-4E46-A2DF-21A303D6DE38}" type="sibTrans" cxnId="{B6240D50-061F-C14C-A00E-316B7FC56D24}">
      <dgm:prSet/>
      <dgm:spPr/>
      <dgm:t>
        <a:bodyPr/>
        <a:lstStyle/>
        <a:p>
          <a:endParaRPr lang="en-US"/>
        </a:p>
      </dgm:t>
    </dgm:pt>
    <dgm:pt modelId="{A57E6665-BE98-8D41-9D6F-54BCCACED8E2}">
      <dgm:prSet custT="1"/>
      <dgm:spPr/>
      <dgm:t>
        <a:bodyPr/>
        <a:lstStyle/>
        <a:p>
          <a:pPr algn="ctr"/>
          <a:r>
            <a:rPr lang="en-US" sz="2800" b="0" i="0" dirty="0">
              <a:solidFill>
                <a:schemeClr val="bg1"/>
              </a:solidFill>
            </a:rPr>
            <a:t>MAP Trainer User Manual</a:t>
          </a:r>
          <a:endParaRPr lang="en-US" sz="2800" b="0" i="0" u="none" dirty="0">
            <a:solidFill>
              <a:schemeClr val="bg1"/>
            </a:solidFill>
          </a:endParaRPr>
        </a:p>
      </dgm:t>
    </dgm:pt>
    <dgm:pt modelId="{31AF6F1F-9B2C-D24D-820E-CBA81BD98223}" type="parTrans" cxnId="{B3298B31-ED40-4F46-8156-070E182A7D47}">
      <dgm:prSet/>
      <dgm:spPr/>
      <dgm:t>
        <a:bodyPr/>
        <a:lstStyle/>
        <a:p>
          <a:endParaRPr lang="en-US"/>
        </a:p>
      </dgm:t>
    </dgm:pt>
    <dgm:pt modelId="{275010F2-ACA8-284F-9489-D379096E211B}" type="sibTrans" cxnId="{B3298B31-ED40-4F46-8156-070E182A7D47}">
      <dgm:prSet/>
      <dgm:spPr/>
      <dgm:t>
        <a:bodyPr/>
        <a:lstStyle/>
        <a:p>
          <a:endParaRPr lang="en-US"/>
        </a:p>
      </dgm:t>
    </dgm:pt>
    <dgm:pt modelId="{F6A92492-9554-124A-B66E-115274ECA8D3}">
      <dgm:prSet custT="1"/>
      <dgm:spPr/>
      <dgm:t>
        <a:bodyPr/>
        <a:lstStyle/>
        <a:p>
          <a:pPr algn="ctr"/>
          <a:r>
            <a:rPr lang="en-US" sz="3200" b="0" i="0" u="none" dirty="0"/>
            <a:t>Moodle User Manuals</a:t>
          </a:r>
        </a:p>
      </dgm:t>
    </dgm:pt>
    <dgm:pt modelId="{40722D1E-98B9-B646-8E11-535347EB1B89}" type="parTrans" cxnId="{12E0AB4A-BA81-9B4D-A0E3-ACC249253F46}">
      <dgm:prSet/>
      <dgm:spPr/>
      <dgm:t>
        <a:bodyPr/>
        <a:lstStyle/>
        <a:p>
          <a:endParaRPr lang="en-US"/>
        </a:p>
      </dgm:t>
    </dgm:pt>
    <dgm:pt modelId="{E7A5D6A2-86A2-1541-922C-09F52A2794F7}" type="sibTrans" cxnId="{12E0AB4A-BA81-9B4D-A0E3-ACC249253F46}">
      <dgm:prSet/>
      <dgm:spPr/>
      <dgm:t>
        <a:bodyPr/>
        <a:lstStyle/>
        <a:p>
          <a:endParaRPr lang="en-US"/>
        </a:p>
      </dgm:t>
    </dgm:pt>
    <dgm:pt modelId="{34FAF4D8-A2D2-984D-97EF-19407D4C470E}" type="pres">
      <dgm:prSet presAssocID="{D6CDAE9D-1B77-4131-8249-BAB5F406796D}" presName="linear" presStyleCnt="0">
        <dgm:presLayoutVars>
          <dgm:animLvl val="lvl"/>
          <dgm:resizeHandles val="exact"/>
        </dgm:presLayoutVars>
      </dgm:prSet>
      <dgm:spPr/>
    </dgm:pt>
    <dgm:pt modelId="{6AA99B36-FE84-384C-9F4F-D39152AE0C88}" type="pres">
      <dgm:prSet presAssocID="{F6A92492-9554-124A-B66E-115274ECA8D3}" presName="parentText" presStyleLbl="node1" presStyleIdx="0" presStyleCnt="3">
        <dgm:presLayoutVars>
          <dgm:chMax val="0"/>
          <dgm:bulletEnabled val="1"/>
        </dgm:presLayoutVars>
      </dgm:prSet>
      <dgm:spPr/>
    </dgm:pt>
    <dgm:pt modelId="{1012E687-54B5-8A44-A6B7-EF6036D626A6}" type="pres">
      <dgm:prSet presAssocID="{E7A5D6A2-86A2-1541-922C-09F52A2794F7}" presName="spacer" presStyleCnt="0"/>
      <dgm:spPr/>
    </dgm:pt>
    <dgm:pt modelId="{EF3AC67D-137F-494A-A9AC-73DF815A9F65}" type="pres">
      <dgm:prSet presAssocID="{A57E6665-BE98-8D41-9D6F-54BCCACED8E2}" presName="parentText" presStyleLbl="node1" presStyleIdx="1" presStyleCnt="3">
        <dgm:presLayoutVars>
          <dgm:chMax val="0"/>
          <dgm:bulletEnabled val="1"/>
        </dgm:presLayoutVars>
      </dgm:prSet>
      <dgm:spPr/>
    </dgm:pt>
    <dgm:pt modelId="{7FD92E03-46B4-1447-8BC5-BA64E3AF483C}" type="pres">
      <dgm:prSet presAssocID="{275010F2-ACA8-284F-9489-D379096E211B}" presName="spacer" presStyleCnt="0"/>
      <dgm:spPr/>
    </dgm:pt>
    <dgm:pt modelId="{34EDA9A5-10E7-3E49-A146-8B25B684EC4F}" type="pres">
      <dgm:prSet presAssocID="{1ED49E00-6967-484C-9164-977108016496}" presName="parentText" presStyleLbl="node1" presStyleIdx="2" presStyleCnt="3">
        <dgm:presLayoutVars>
          <dgm:chMax val="0"/>
          <dgm:bulletEnabled val="1"/>
        </dgm:presLayoutVars>
      </dgm:prSet>
      <dgm:spPr/>
    </dgm:pt>
  </dgm:ptLst>
  <dgm:cxnLst>
    <dgm:cxn modelId="{E9870716-929D-D74E-A45E-6470BEC068F7}" type="presOf" srcId="{F6A92492-9554-124A-B66E-115274ECA8D3}" destId="{6AA99B36-FE84-384C-9F4F-D39152AE0C88}" srcOrd="0" destOrd="0" presId="urn:microsoft.com/office/officeart/2005/8/layout/vList2"/>
    <dgm:cxn modelId="{445F0029-819A-1549-AF30-926B8808C86A}" type="presOf" srcId="{1ED49E00-6967-484C-9164-977108016496}" destId="{34EDA9A5-10E7-3E49-A146-8B25B684EC4F}" srcOrd="0" destOrd="0" presId="urn:microsoft.com/office/officeart/2005/8/layout/vList2"/>
    <dgm:cxn modelId="{B3298B31-ED40-4F46-8156-070E182A7D47}" srcId="{D6CDAE9D-1B77-4131-8249-BAB5F406796D}" destId="{A57E6665-BE98-8D41-9D6F-54BCCACED8E2}" srcOrd="1" destOrd="0" parTransId="{31AF6F1F-9B2C-D24D-820E-CBA81BD98223}" sibTransId="{275010F2-ACA8-284F-9489-D379096E211B}"/>
    <dgm:cxn modelId="{12E0AB4A-BA81-9B4D-A0E3-ACC249253F46}" srcId="{D6CDAE9D-1B77-4131-8249-BAB5F406796D}" destId="{F6A92492-9554-124A-B66E-115274ECA8D3}" srcOrd="0" destOrd="0" parTransId="{40722D1E-98B9-B646-8E11-535347EB1B89}" sibTransId="{E7A5D6A2-86A2-1541-922C-09F52A2794F7}"/>
    <dgm:cxn modelId="{B6240D50-061F-C14C-A00E-316B7FC56D24}" srcId="{D6CDAE9D-1B77-4131-8249-BAB5F406796D}" destId="{1ED49E00-6967-484C-9164-977108016496}" srcOrd="2" destOrd="0" parTransId="{2E5817F8-3E00-B34E-AA52-1402DD075A6E}" sibTransId="{4561945E-1053-4E46-A2DF-21A303D6DE38}"/>
    <dgm:cxn modelId="{7CF2498C-F7F4-3F40-BA1A-9FDA2985F03E}" type="presOf" srcId="{D6CDAE9D-1B77-4131-8249-BAB5F406796D}" destId="{34FAF4D8-A2D2-984D-97EF-19407D4C470E}" srcOrd="0" destOrd="0" presId="urn:microsoft.com/office/officeart/2005/8/layout/vList2"/>
    <dgm:cxn modelId="{41D7E4FA-7D5E-3341-B4F9-1164FAF61845}" type="presOf" srcId="{A57E6665-BE98-8D41-9D6F-54BCCACED8E2}" destId="{EF3AC67D-137F-494A-A9AC-73DF815A9F65}" srcOrd="0" destOrd="0" presId="urn:microsoft.com/office/officeart/2005/8/layout/vList2"/>
    <dgm:cxn modelId="{9C50A0E6-B5EE-E446-BE99-836AB46C380B}" type="presParOf" srcId="{34FAF4D8-A2D2-984D-97EF-19407D4C470E}" destId="{6AA99B36-FE84-384C-9F4F-D39152AE0C88}" srcOrd="0" destOrd="0" presId="urn:microsoft.com/office/officeart/2005/8/layout/vList2"/>
    <dgm:cxn modelId="{7714A7B4-7292-F443-B5F0-1E8F7E48FAD4}" type="presParOf" srcId="{34FAF4D8-A2D2-984D-97EF-19407D4C470E}" destId="{1012E687-54B5-8A44-A6B7-EF6036D626A6}" srcOrd="1" destOrd="0" presId="urn:microsoft.com/office/officeart/2005/8/layout/vList2"/>
    <dgm:cxn modelId="{98D6361C-4DFF-DF4D-A987-9C7D9DA8E26A}" type="presParOf" srcId="{34FAF4D8-A2D2-984D-97EF-19407D4C470E}" destId="{EF3AC67D-137F-494A-A9AC-73DF815A9F65}" srcOrd="2" destOrd="0" presId="urn:microsoft.com/office/officeart/2005/8/layout/vList2"/>
    <dgm:cxn modelId="{44A05682-659F-3A46-BBD0-6D0B9A2E6401}" type="presParOf" srcId="{34FAF4D8-A2D2-984D-97EF-19407D4C470E}" destId="{7FD92E03-46B4-1447-8BC5-BA64E3AF483C}" srcOrd="3" destOrd="0" presId="urn:microsoft.com/office/officeart/2005/8/layout/vList2"/>
    <dgm:cxn modelId="{DA94CEF6-D915-8343-AF11-CC7FB1F8FDDB}" type="presParOf" srcId="{34FAF4D8-A2D2-984D-97EF-19407D4C470E}" destId="{34EDA9A5-10E7-3E49-A146-8B25B684EC4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6CDAE9D-1B77-4131-8249-BAB5F406796D}"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F6A92492-9554-124A-B66E-115274ECA8D3}">
      <dgm:prSet custT="1"/>
      <dgm:spPr/>
      <dgm:t>
        <a:bodyPr/>
        <a:lstStyle/>
        <a:p>
          <a:pPr algn="ctr"/>
          <a:r>
            <a:rPr lang="en-US" sz="3200" b="0" i="0" u="none" dirty="0"/>
            <a:t>MAP Trainer User Manual</a:t>
          </a:r>
        </a:p>
      </dgm:t>
    </dgm:pt>
    <dgm:pt modelId="{40722D1E-98B9-B646-8E11-535347EB1B89}" type="parTrans" cxnId="{12E0AB4A-BA81-9B4D-A0E3-ACC249253F46}">
      <dgm:prSet/>
      <dgm:spPr/>
      <dgm:t>
        <a:bodyPr/>
        <a:lstStyle/>
        <a:p>
          <a:endParaRPr lang="en-US"/>
        </a:p>
      </dgm:t>
    </dgm:pt>
    <dgm:pt modelId="{E7A5D6A2-86A2-1541-922C-09F52A2794F7}" type="sibTrans" cxnId="{12E0AB4A-BA81-9B4D-A0E3-ACC249253F46}">
      <dgm:prSet/>
      <dgm:spPr/>
      <dgm:t>
        <a:bodyPr/>
        <a:lstStyle/>
        <a:p>
          <a:endParaRPr lang="en-US"/>
        </a:p>
      </dgm:t>
    </dgm:pt>
    <dgm:pt modelId="{34FAF4D8-A2D2-984D-97EF-19407D4C470E}" type="pres">
      <dgm:prSet presAssocID="{D6CDAE9D-1B77-4131-8249-BAB5F406796D}" presName="linear" presStyleCnt="0">
        <dgm:presLayoutVars>
          <dgm:animLvl val="lvl"/>
          <dgm:resizeHandles val="exact"/>
        </dgm:presLayoutVars>
      </dgm:prSet>
      <dgm:spPr/>
    </dgm:pt>
    <dgm:pt modelId="{6AA99B36-FE84-384C-9F4F-D39152AE0C88}" type="pres">
      <dgm:prSet presAssocID="{F6A92492-9554-124A-B66E-115274ECA8D3}" presName="parentText" presStyleLbl="node1" presStyleIdx="0" presStyleCnt="1" custLinFactY="-57574" custLinFactNeighborX="-2" custLinFactNeighborY="-100000">
        <dgm:presLayoutVars>
          <dgm:chMax val="0"/>
          <dgm:bulletEnabled val="1"/>
        </dgm:presLayoutVars>
      </dgm:prSet>
      <dgm:spPr/>
    </dgm:pt>
  </dgm:ptLst>
  <dgm:cxnLst>
    <dgm:cxn modelId="{E9870716-929D-D74E-A45E-6470BEC068F7}" type="presOf" srcId="{F6A92492-9554-124A-B66E-115274ECA8D3}" destId="{6AA99B36-FE84-384C-9F4F-D39152AE0C88}" srcOrd="0" destOrd="0" presId="urn:microsoft.com/office/officeart/2005/8/layout/vList2"/>
    <dgm:cxn modelId="{12E0AB4A-BA81-9B4D-A0E3-ACC249253F46}" srcId="{D6CDAE9D-1B77-4131-8249-BAB5F406796D}" destId="{F6A92492-9554-124A-B66E-115274ECA8D3}" srcOrd="0" destOrd="0" parTransId="{40722D1E-98B9-B646-8E11-535347EB1B89}" sibTransId="{E7A5D6A2-86A2-1541-922C-09F52A2794F7}"/>
    <dgm:cxn modelId="{7CF2498C-F7F4-3F40-BA1A-9FDA2985F03E}" type="presOf" srcId="{D6CDAE9D-1B77-4131-8249-BAB5F406796D}" destId="{34FAF4D8-A2D2-984D-97EF-19407D4C470E}" srcOrd="0" destOrd="0" presId="urn:microsoft.com/office/officeart/2005/8/layout/vList2"/>
    <dgm:cxn modelId="{9C50A0E6-B5EE-E446-BE99-836AB46C380B}" type="presParOf" srcId="{34FAF4D8-A2D2-984D-97EF-19407D4C470E}" destId="{6AA99B36-FE84-384C-9F4F-D39152AE0C8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761823A-D5DD-4811-81BF-26FA9439BB6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89A2C2-878D-4E35-8C72-45B447F75D0F}">
      <dgm:prSet custT="1"/>
      <dgm:spPr/>
      <dgm:t>
        <a:bodyPr/>
        <a:lstStyle/>
        <a:p>
          <a:endParaRPr lang="en-US" sz="1400" dirty="0"/>
        </a:p>
        <a:p>
          <a:r>
            <a:rPr lang="en-US" sz="2400" dirty="0"/>
            <a:t>Moodle Online MAP Certification Course</a:t>
          </a:r>
        </a:p>
        <a:p>
          <a:r>
            <a:rPr lang="en-US" sz="2400" dirty="0"/>
            <a:t>via </a:t>
          </a:r>
          <a:r>
            <a:rPr lang="en-US" sz="2400" dirty="0">
              <a:solidFill>
                <a:schemeClr val="bg1"/>
              </a:solidFill>
            </a:rPr>
            <a:t>https://</a:t>
          </a:r>
          <a:r>
            <a:rPr lang="en-US" sz="2400" dirty="0" err="1">
              <a:solidFill>
                <a:schemeClr val="bg1"/>
              </a:solidFill>
            </a:rPr>
            <a:t>mapmass.com</a:t>
          </a:r>
          <a:r>
            <a:rPr lang="en-US" sz="2400" dirty="0">
              <a:solidFill>
                <a:schemeClr val="bg1"/>
              </a:solidFill>
            </a:rPr>
            <a:t>/</a:t>
          </a:r>
        </a:p>
        <a:p>
          <a:endParaRPr lang="en-US" sz="1400" dirty="0"/>
        </a:p>
      </dgm:t>
    </dgm:pt>
    <dgm:pt modelId="{031A15A8-5A79-48F8-A2CE-015550469A0E}" type="parTrans" cxnId="{B7E7ED2D-5629-4B78-8214-F7681528A3FF}">
      <dgm:prSet/>
      <dgm:spPr/>
      <dgm:t>
        <a:bodyPr/>
        <a:lstStyle/>
        <a:p>
          <a:endParaRPr lang="en-US"/>
        </a:p>
      </dgm:t>
    </dgm:pt>
    <dgm:pt modelId="{DC703C08-B03D-4C63-BCF9-3DD328B1A62F}" type="sibTrans" cxnId="{B7E7ED2D-5629-4B78-8214-F7681528A3FF}">
      <dgm:prSet/>
      <dgm:spPr/>
      <dgm:t>
        <a:bodyPr/>
        <a:lstStyle/>
        <a:p>
          <a:endParaRPr lang="en-US"/>
        </a:p>
      </dgm:t>
    </dgm:pt>
    <dgm:pt modelId="{404700D5-2E97-4DC0-BF3C-5E5ECE66F54C}">
      <dgm:prSet custT="1"/>
      <dgm:spPr/>
      <dgm:t>
        <a:bodyPr/>
        <a:lstStyle/>
        <a:p>
          <a:endParaRPr lang="en-US" sz="1400" dirty="0"/>
        </a:p>
        <a:p>
          <a:r>
            <a:rPr lang="en-US" sz="2400" dirty="0" err="1"/>
            <a:t>TestMaster</a:t>
          </a:r>
          <a:r>
            <a:rPr lang="en-US" sz="2400" dirty="0"/>
            <a:t> Universe (TMU</a:t>
          </a:r>
          <a:r>
            <a:rPr lang="en-US" sz="2400" dirty="0">
              <a:latin typeface="Times New Roman" panose="02020603050405020304" pitchFamily="18" charset="0"/>
              <a:cs typeface="Times New Roman" panose="02020603050405020304" pitchFamily="18" charset="0"/>
            </a:rPr>
            <a:t>©</a:t>
          </a:r>
          <a:r>
            <a:rPr lang="en-US" sz="2400" dirty="0"/>
            <a:t>) </a:t>
          </a:r>
        </a:p>
        <a:p>
          <a:r>
            <a:rPr lang="en-US" sz="2400" dirty="0"/>
            <a:t>via </a:t>
          </a:r>
          <a:r>
            <a:rPr lang="en-US" sz="2400" dirty="0">
              <a:solidFill>
                <a:schemeClr val="bg1"/>
              </a:solidFill>
            </a:rPr>
            <a:t>https://</a:t>
          </a:r>
          <a:r>
            <a:rPr lang="en-US" sz="2400" dirty="0" err="1">
              <a:solidFill>
                <a:schemeClr val="bg1"/>
              </a:solidFill>
            </a:rPr>
            <a:t>ma.tmuniverse.com</a:t>
          </a:r>
          <a:r>
            <a:rPr lang="en-US" sz="2400" dirty="0">
              <a:solidFill>
                <a:schemeClr val="bg1"/>
              </a:solidFill>
            </a:rPr>
            <a:t>/</a:t>
          </a:r>
        </a:p>
        <a:p>
          <a:endParaRPr lang="en-US" sz="1400" dirty="0"/>
        </a:p>
      </dgm:t>
    </dgm:pt>
    <dgm:pt modelId="{24E18298-EEE6-428C-ACBA-8ECA7C55A029}" type="parTrans" cxnId="{2D3806A8-BC2F-4AD1-BDB1-95768546C68D}">
      <dgm:prSet/>
      <dgm:spPr/>
      <dgm:t>
        <a:bodyPr/>
        <a:lstStyle/>
        <a:p>
          <a:endParaRPr lang="en-US"/>
        </a:p>
      </dgm:t>
    </dgm:pt>
    <dgm:pt modelId="{3226A50D-572D-4193-ACBF-7C9044F1B4FC}" type="sibTrans" cxnId="{2D3806A8-BC2F-4AD1-BDB1-95768546C68D}">
      <dgm:prSet/>
      <dgm:spPr/>
      <dgm:t>
        <a:bodyPr/>
        <a:lstStyle/>
        <a:p>
          <a:endParaRPr lang="en-US"/>
        </a:p>
      </dgm:t>
    </dgm:pt>
    <dgm:pt modelId="{B7F59A62-17FF-4161-B9AB-79B21BD5BAF5}" type="pres">
      <dgm:prSet presAssocID="{D761823A-D5DD-4811-81BF-26FA9439BB6D}" presName="root" presStyleCnt="0">
        <dgm:presLayoutVars>
          <dgm:dir/>
          <dgm:resizeHandles val="exact"/>
        </dgm:presLayoutVars>
      </dgm:prSet>
      <dgm:spPr/>
    </dgm:pt>
    <dgm:pt modelId="{33D42302-295B-487C-B80E-75C75CCB948D}" type="pres">
      <dgm:prSet presAssocID="{B589A2C2-878D-4E35-8C72-45B447F75D0F}" presName="compNode" presStyleCnt="0"/>
      <dgm:spPr/>
    </dgm:pt>
    <dgm:pt modelId="{CCD1E45F-EA6C-40C8-BB9C-9ABBC53E1B44}" type="pres">
      <dgm:prSet presAssocID="{B589A2C2-878D-4E35-8C72-45B447F75D0F}" presName="bgRect" presStyleLbl="bgShp" presStyleIdx="0" presStyleCnt="2"/>
      <dgm:spPr/>
    </dgm:pt>
    <dgm:pt modelId="{FE768B83-D0F8-4578-A6E8-D3B5F438B77F}" type="pres">
      <dgm:prSet presAssocID="{B589A2C2-878D-4E35-8C72-45B447F75D0F}"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725DA3B8-8D38-444D-AB0C-9E32ED11B527}" type="pres">
      <dgm:prSet presAssocID="{B589A2C2-878D-4E35-8C72-45B447F75D0F}" presName="spaceRect" presStyleCnt="0"/>
      <dgm:spPr/>
    </dgm:pt>
    <dgm:pt modelId="{5900EA72-D250-48A2-81B5-7C6DB3D77EB0}" type="pres">
      <dgm:prSet presAssocID="{B589A2C2-878D-4E35-8C72-45B447F75D0F}" presName="parTx" presStyleLbl="revTx" presStyleIdx="0" presStyleCnt="2">
        <dgm:presLayoutVars>
          <dgm:chMax val="0"/>
          <dgm:chPref val="0"/>
        </dgm:presLayoutVars>
      </dgm:prSet>
      <dgm:spPr/>
    </dgm:pt>
    <dgm:pt modelId="{C9C06CA2-7EE6-4C38-B781-DFDD4389E93A}" type="pres">
      <dgm:prSet presAssocID="{DC703C08-B03D-4C63-BCF9-3DD328B1A62F}" presName="sibTrans" presStyleCnt="0"/>
      <dgm:spPr/>
    </dgm:pt>
    <dgm:pt modelId="{DEA0E412-B278-48C4-9E7F-47002662D5C2}" type="pres">
      <dgm:prSet presAssocID="{404700D5-2E97-4DC0-BF3C-5E5ECE66F54C}" presName="compNode" presStyleCnt="0"/>
      <dgm:spPr/>
    </dgm:pt>
    <dgm:pt modelId="{B23F2300-C5A9-4287-A38A-BBFD11759499}" type="pres">
      <dgm:prSet presAssocID="{404700D5-2E97-4DC0-BF3C-5E5ECE66F54C}" presName="bgRect" presStyleLbl="bgShp" presStyleIdx="1" presStyleCnt="2"/>
      <dgm:spPr/>
    </dgm:pt>
    <dgm:pt modelId="{EF716185-C42E-450E-A601-C15432C6D6A3}" type="pres">
      <dgm:prSet presAssocID="{404700D5-2E97-4DC0-BF3C-5E5ECE66F54C}" presName="iconRect" presStyleLbl="node1" presStyleIdx="1" presStyleCnt="2"/>
      <dgm:spPr>
        <a:blipFill rotWithShape="1">
          <a:blip xmlns:r="http://schemas.openxmlformats.org/officeDocument/2006/relationships" r:embed="rId2"/>
          <a:srcRect/>
          <a:stretch>
            <a:fillRect l="-37000" r="-37000"/>
          </a:stretch>
        </a:blipFill>
        <a:ln>
          <a:noFill/>
        </a:ln>
      </dgm:spPr>
    </dgm:pt>
    <dgm:pt modelId="{AED0EB2C-3C44-4F6A-809C-FFC81C1889FF}" type="pres">
      <dgm:prSet presAssocID="{404700D5-2E97-4DC0-BF3C-5E5ECE66F54C}" presName="spaceRect" presStyleCnt="0"/>
      <dgm:spPr/>
    </dgm:pt>
    <dgm:pt modelId="{0F6C0F17-811C-43F6-9357-9AC5719537E9}" type="pres">
      <dgm:prSet presAssocID="{404700D5-2E97-4DC0-BF3C-5E5ECE66F54C}" presName="parTx" presStyleLbl="revTx" presStyleIdx="1" presStyleCnt="2">
        <dgm:presLayoutVars>
          <dgm:chMax val="0"/>
          <dgm:chPref val="0"/>
        </dgm:presLayoutVars>
      </dgm:prSet>
      <dgm:spPr/>
    </dgm:pt>
  </dgm:ptLst>
  <dgm:cxnLst>
    <dgm:cxn modelId="{B7E7ED2D-5629-4B78-8214-F7681528A3FF}" srcId="{D761823A-D5DD-4811-81BF-26FA9439BB6D}" destId="{B589A2C2-878D-4E35-8C72-45B447F75D0F}" srcOrd="0" destOrd="0" parTransId="{031A15A8-5A79-48F8-A2CE-015550469A0E}" sibTransId="{DC703C08-B03D-4C63-BCF9-3DD328B1A62F}"/>
    <dgm:cxn modelId="{20FD403A-FBEF-0C45-9A82-0AAECF3D3292}" type="presOf" srcId="{D761823A-D5DD-4811-81BF-26FA9439BB6D}" destId="{B7F59A62-17FF-4161-B9AB-79B21BD5BAF5}" srcOrd="0" destOrd="0" presId="urn:microsoft.com/office/officeart/2018/2/layout/IconVerticalSolidList"/>
    <dgm:cxn modelId="{2D3806A8-BC2F-4AD1-BDB1-95768546C68D}" srcId="{D761823A-D5DD-4811-81BF-26FA9439BB6D}" destId="{404700D5-2E97-4DC0-BF3C-5E5ECE66F54C}" srcOrd="1" destOrd="0" parTransId="{24E18298-EEE6-428C-ACBA-8ECA7C55A029}" sibTransId="{3226A50D-572D-4193-ACBF-7C9044F1B4FC}"/>
    <dgm:cxn modelId="{182BAFB2-9DD5-EC4C-B81C-FF9F095F71ED}" type="presOf" srcId="{404700D5-2E97-4DC0-BF3C-5E5ECE66F54C}" destId="{0F6C0F17-811C-43F6-9357-9AC5719537E9}" srcOrd="0" destOrd="0" presId="urn:microsoft.com/office/officeart/2018/2/layout/IconVerticalSolidList"/>
    <dgm:cxn modelId="{35EA57D7-F20E-AE46-8AAA-0D7849546315}" type="presOf" srcId="{B589A2C2-878D-4E35-8C72-45B447F75D0F}" destId="{5900EA72-D250-48A2-81B5-7C6DB3D77EB0}" srcOrd="0" destOrd="0" presId="urn:microsoft.com/office/officeart/2018/2/layout/IconVerticalSolidList"/>
    <dgm:cxn modelId="{612CE5A7-8EA0-4141-87D2-2952DAA1D016}" type="presParOf" srcId="{B7F59A62-17FF-4161-B9AB-79B21BD5BAF5}" destId="{33D42302-295B-487C-B80E-75C75CCB948D}" srcOrd="0" destOrd="0" presId="urn:microsoft.com/office/officeart/2018/2/layout/IconVerticalSolidList"/>
    <dgm:cxn modelId="{79E61DC8-9B91-4D46-B21C-2F24445EFD1A}" type="presParOf" srcId="{33D42302-295B-487C-B80E-75C75CCB948D}" destId="{CCD1E45F-EA6C-40C8-BB9C-9ABBC53E1B44}" srcOrd="0" destOrd="0" presId="urn:microsoft.com/office/officeart/2018/2/layout/IconVerticalSolidList"/>
    <dgm:cxn modelId="{F50F2314-D9A6-EC48-9488-6B14E743979B}" type="presParOf" srcId="{33D42302-295B-487C-B80E-75C75CCB948D}" destId="{FE768B83-D0F8-4578-A6E8-D3B5F438B77F}" srcOrd="1" destOrd="0" presId="urn:microsoft.com/office/officeart/2018/2/layout/IconVerticalSolidList"/>
    <dgm:cxn modelId="{736C7D14-115C-A44C-8F5B-77F19A5197E5}" type="presParOf" srcId="{33D42302-295B-487C-B80E-75C75CCB948D}" destId="{725DA3B8-8D38-444D-AB0C-9E32ED11B527}" srcOrd="2" destOrd="0" presId="urn:microsoft.com/office/officeart/2018/2/layout/IconVerticalSolidList"/>
    <dgm:cxn modelId="{3534285A-D457-E548-9548-043620F3FBA1}" type="presParOf" srcId="{33D42302-295B-487C-B80E-75C75CCB948D}" destId="{5900EA72-D250-48A2-81B5-7C6DB3D77EB0}" srcOrd="3" destOrd="0" presId="urn:microsoft.com/office/officeart/2018/2/layout/IconVerticalSolidList"/>
    <dgm:cxn modelId="{6054CCB7-BB77-FD46-AD9B-2B48F3E9FEBE}" type="presParOf" srcId="{B7F59A62-17FF-4161-B9AB-79B21BD5BAF5}" destId="{C9C06CA2-7EE6-4C38-B781-DFDD4389E93A}" srcOrd="1" destOrd="0" presId="urn:microsoft.com/office/officeart/2018/2/layout/IconVerticalSolidList"/>
    <dgm:cxn modelId="{B9853AE8-FC7D-A443-A914-F7C1041C9A60}" type="presParOf" srcId="{B7F59A62-17FF-4161-B9AB-79B21BD5BAF5}" destId="{DEA0E412-B278-48C4-9E7F-47002662D5C2}" srcOrd="2" destOrd="0" presId="urn:microsoft.com/office/officeart/2018/2/layout/IconVerticalSolidList"/>
    <dgm:cxn modelId="{64107889-4E3A-B149-812E-0F6F99A5A8E1}" type="presParOf" srcId="{DEA0E412-B278-48C4-9E7F-47002662D5C2}" destId="{B23F2300-C5A9-4287-A38A-BBFD11759499}" srcOrd="0" destOrd="0" presId="urn:microsoft.com/office/officeart/2018/2/layout/IconVerticalSolidList"/>
    <dgm:cxn modelId="{AED8F53F-D828-3C4A-8E09-D6BB58BE5569}" type="presParOf" srcId="{DEA0E412-B278-48C4-9E7F-47002662D5C2}" destId="{EF716185-C42E-450E-A601-C15432C6D6A3}" srcOrd="1" destOrd="0" presId="urn:microsoft.com/office/officeart/2018/2/layout/IconVerticalSolidList"/>
    <dgm:cxn modelId="{8DE0A5C7-8331-B540-9A39-DCD5881BC873}" type="presParOf" srcId="{DEA0E412-B278-48C4-9E7F-47002662D5C2}" destId="{AED0EB2C-3C44-4F6A-809C-FFC81C1889FF}" srcOrd="2" destOrd="0" presId="urn:microsoft.com/office/officeart/2018/2/layout/IconVerticalSolidList"/>
    <dgm:cxn modelId="{FE23D06B-9AFE-3141-9761-BDE6F700B9C0}" type="presParOf" srcId="{DEA0E412-B278-48C4-9E7F-47002662D5C2}" destId="{0F6C0F17-811C-43F6-9357-9AC5719537E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61823A-D5DD-4811-81BF-26FA9439BB6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89A2C2-878D-4E35-8C72-45B447F75D0F}">
      <dgm:prSet custT="1"/>
      <dgm:spPr/>
      <dgm:t>
        <a:bodyPr/>
        <a:lstStyle/>
        <a:p>
          <a:pPr>
            <a:lnSpc>
              <a:spcPct val="100000"/>
            </a:lnSpc>
          </a:pPr>
          <a:endParaRPr lang="en-US" sz="1400" dirty="0"/>
        </a:p>
        <a:p>
          <a:pPr>
            <a:lnSpc>
              <a:spcPct val="100000"/>
            </a:lnSpc>
          </a:pPr>
          <a:r>
            <a:rPr lang="en-US" sz="2400" dirty="0"/>
            <a:t>Moodle Online MAP Certification Course</a:t>
          </a:r>
        </a:p>
        <a:p>
          <a:pPr>
            <a:lnSpc>
              <a:spcPct val="100000"/>
            </a:lnSpc>
          </a:pPr>
          <a:r>
            <a:rPr lang="en-US" sz="2400" dirty="0"/>
            <a:t>Questions:  </a:t>
          </a:r>
          <a:r>
            <a:rPr lang="en-US" sz="2400" dirty="0" err="1"/>
            <a:t>CDDER@umass.edu</a:t>
          </a:r>
          <a:endParaRPr lang="en-US" sz="2400" dirty="0">
            <a:solidFill>
              <a:schemeClr val="tx2"/>
            </a:solidFill>
          </a:endParaRPr>
        </a:p>
        <a:p>
          <a:pPr>
            <a:lnSpc>
              <a:spcPct val="100000"/>
            </a:lnSpc>
          </a:pPr>
          <a:endParaRPr lang="en-US" sz="1400" dirty="0"/>
        </a:p>
      </dgm:t>
    </dgm:pt>
    <dgm:pt modelId="{031A15A8-5A79-48F8-A2CE-015550469A0E}" type="parTrans" cxnId="{B7E7ED2D-5629-4B78-8214-F7681528A3FF}">
      <dgm:prSet/>
      <dgm:spPr/>
      <dgm:t>
        <a:bodyPr/>
        <a:lstStyle/>
        <a:p>
          <a:endParaRPr lang="en-US"/>
        </a:p>
      </dgm:t>
    </dgm:pt>
    <dgm:pt modelId="{DC703C08-B03D-4C63-BCF9-3DD328B1A62F}" type="sibTrans" cxnId="{B7E7ED2D-5629-4B78-8214-F7681528A3FF}">
      <dgm:prSet/>
      <dgm:spPr/>
      <dgm:t>
        <a:bodyPr/>
        <a:lstStyle/>
        <a:p>
          <a:endParaRPr lang="en-US"/>
        </a:p>
      </dgm:t>
    </dgm:pt>
    <dgm:pt modelId="{404700D5-2E97-4DC0-BF3C-5E5ECE66F54C}">
      <dgm:prSet custT="1"/>
      <dgm:spPr/>
      <dgm:t>
        <a:bodyPr/>
        <a:lstStyle/>
        <a:p>
          <a:pPr>
            <a:lnSpc>
              <a:spcPct val="100000"/>
            </a:lnSpc>
          </a:pPr>
          <a:endParaRPr lang="en-US" sz="1400" dirty="0"/>
        </a:p>
        <a:p>
          <a:pPr>
            <a:lnSpc>
              <a:spcPct val="100000"/>
            </a:lnSpc>
          </a:pPr>
          <a:r>
            <a:rPr lang="en-US" sz="2400" dirty="0" err="1"/>
            <a:t>TestMaster</a:t>
          </a:r>
          <a:r>
            <a:rPr lang="en-US" sz="2400" dirty="0"/>
            <a:t> Universe (TMU</a:t>
          </a:r>
          <a:r>
            <a:rPr lang="en-US" sz="2400" dirty="0">
              <a:latin typeface="Times New Roman" panose="02020603050405020304" pitchFamily="18" charset="0"/>
              <a:cs typeface="Times New Roman" panose="02020603050405020304" pitchFamily="18" charset="0"/>
            </a:rPr>
            <a:t>©</a:t>
          </a:r>
          <a:r>
            <a:rPr lang="en-US" sz="2400" dirty="0"/>
            <a:t>) </a:t>
          </a:r>
        </a:p>
        <a:p>
          <a:pPr>
            <a:lnSpc>
              <a:spcPct val="100000"/>
            </a:lnSpc>
          </a:pPr>
          <a:r>
            <a:rPr lang="en-US" sz="2400" dirty="0"/>
            <a:t>Questions:  D&amp;S DT  </a:t>
          </a:r>
          <a:r>
            <a:rPr lang="en-US" sz="2400" b="0" i="0" u="none" dirty="0"/>
            <a:t>877-851-2355</a:t>
          </a:r>
          <a:endParaRPr lang="en-US" sz="2400" dirty="0">
            <a:solidFill>
              <a:schemeClr val="tx2"/>
            </a:solidFill>
          </a:endParaRPr>
        </a:p>
        <a:p>
          <a:endParaRPr lang="en-US" sz="1400" dirty="0"/>
        </a:p>
      </dgm:t>
    </dgm:pt>
    <dgm:pt modelId="{3226A50D-572D-4193-ACBF-7C9044F1B4FC}" type="sibTrans" cxnId="{2D3806A8-BC2F-4AD1-BDB1-95768546C68D}">
      <dgm:prSet/>
      <dgm:spPr/>
      <dgm:t>
        <a:bodyPr/>
        <a:lstStyle/>
        <a:p>
          <a:endParaRPr lang="en-US"/>
        </a:p>
      </dgm:t>
    </dgm:pt>
    <dgm:pt modelId="{24E18298-EEE6-428C-ACBA-8ECA7C55A029}" type="parTrans" cxnId="{2D3806A8-BC2F-4AD1-BDB1-95768546C68D}">
      <dgm:prSet/>
      <dgm:spPr/>
      <dgm:t>
        <a:bodyPr/>
        <a:lstStyle/>
        <a:p>
          <a:endParaRPr lang="en-US"/>
        </a:p>
      </dgm:t>
    </dgm:pt>
    <dgm:pt modelId="{B7F59A62-17FF-4161-B9AB-79B21BD5BAF5}" type="pres">
      <dgm:prSet presAssocID="{D761823A-D5DD-4811-81BF-26FA9439BB6D}" presName="root" presStyleCnt="0">
        <dgm:presLayoutVars>
          <dgm:dir/>
          <dgm:resizeHandles val="exact"/>
        </dgm:presLayoutVars>
      </dgm:prSet>
      <dgm:spPr/>
    </dgm:pt>
    <dgm:pt modelId="{33D42302-295B-487C-B80E-75C75CCB948D}" type="pres">
      <dgm:prSet presAssocID="{B589A2C2-878D-4E35-8C72-45B447F75D0F}" presName="compNode" presStyleCnt="0"/>
      <dgm:spPr/>
    </dgm:pt>
    <dgm:pt modelId="{CCD1E45F-EA6C-40C8-BB9C-9ABBC53E1B44}" type="pres">
      <dgm:prSet presAssocID="{B589A2C2-878D-4E35-8C72-45B447F75D0F}" presName="bgRect" presStyleLbl="bgShp" presStyleIdx="0" presStyleCnt="2"/>
      <dgm:spPr/>
    </dgm:pt>
    <dgm:pt modelId="{FE768B83-D0F8-4578-A6E8-D3B5F438B77F}" type="pres">
      <dgm:prSet presAssocID="{B589A2C2-878D-4E35-8C72-45B447F75D0F}"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725DA3B8-8D38-444D-AB0C-9E32ED11B527}" type="pres">
      <dgm:prSet presAssocID="{B589A2C2-878D-4E35-8C72-45B447F75D0F}" presName="spaceRect" presStyleCnt="0"/>
      <dgm:spPr/>
    </dgm:pt>
    <dgm:pt modelId="{5900EA72-D250-48A2-81B5-7C6DB3D77EB0}" type="pres">
      <dgm:prSet presAssocID="{B589A2C2-878D-4E35-8C72-45B447F75D0F}" presName="parTx" presStyleLbl="revTx" presStyleIdx="0" presStyleCnt="2">
        <dgm:presLayoutVars>
          <dgm:chMax val="0"/>
          <dgm:chPref val="0"/>
        </dgm:presLayoutVars>
      </dgm:prSet>
      <dgm:spPr/>
    </dgm:pt>
    <dgm:pt modelId="{C9C06CA2-7EE6-4C38-B781-DFDD4389E93A}" type="pres">
      <dgm:prSet presAssocID="{DC703C08-B03D-4C63-BCF9-3DD328B1A62F}" presName="sibTrans" presStyleCnt="0"/>
      <dgm:spPr/>
    </dgm:pt>
    <dgm:pt modelId="{DEA0E412-B278-48C4-9E7F-47002662D5C2}" type="pres">
      <dgm:prSet presAssocID="{404700D5-2E97-4DC0-BF3C-5E5ECE66F54C}" presName="compNode" presStyleCnt="0"/>
      <dgm:spPr/>
    </dgm:pt>
    <dgm:pt modelId="{B23F2300-C5A9-4287-A38A-BBFD11759499}" type="pres">
      <dgm:prSet presAssocID="{404700D5-2E97-4DC0-BF3C-5E5ECE66F54C}" presName="bgRect" presStyleLbl="bgShp" presStyleIdx="1" presStyleCnt="2"/>
      <dgm:spPr/>
    </dgm:pt>
    <dgm:pt modelId="{EF716185-C42E-450E-A601-C15432C6D6A3}" type="pres">
      <dgm:prSet presAssocID="{404700D5-2E97-4DC0-BF3C-5E5ECE66F54C}" presName="iconRect" presStyleLbl="node1" presStyleIdx="1" presStyleCnt="2"/>
      <dgm:spPr>
        <a:blipFill rotWithShape="1">
          <a:blip xmlns:r="http://schemas.openxmlformats.org/officeDocument/2006/relationships" r:embed="rId2"/>
          <a:srcRect/>
          <a:stretch>
            <a:fillRect l="-37000" r="-37000"/>
          </a:stretch>
        </a:blipFill>
        <a:ln>
          <a:noFill/>
        </a:ln>
      </dgm:spPr>
    </dgm:pt>
    <dgm:pt modelId="{AED0EB2C-3C44-4F6A-809C-FFC81C1889FF}" type="pres">
      <dgm:prSet presAssocID="{404700D5-2E97-4DC0-BF3C-5E5ECE66F54C}" presName="spaceRect" presStyleCnt="0"/>
      <dgm:spPr/>
    </dgm:pt>
    <dgm:pt modelId="{0F6C0F17-811C-43F6-9357-9AC5719537E9}" type="pres">
      <dgm:prSet presAssocID="{404700D5-2E97-4DC0-BF3C-5E5ECE66F54C}" presName="parTx" presStyleLbl="revTx" presStyleIdx="1" presStyleCnt="2">
        <dgm:presLayoutVars>
          <dgm:chMax val="0"/>
          <dgm:chPref val="0"/>
        </dgm:presLayoutVars>
      </dgm:prSet>
      <dgm:spPr/>
    </dgm:pt>
  </dgm:ptLst>
  <dgm:cxnLst>
    <dgm:cxn modelId="{B7E7ED2D-5629-4B78-8214-F7681528A3FF}" srcId="{D761823A-D5DD-4811-81BF-26FA9439BB6D}" destId="{B589A2C2-878D-4E35-8C72-45B447F75D0F}" srcOrd="0" destOrd="0" parTransId="{031A15A8-5A79-48F8-A2CE-015550469A0E}" sibTransId="{DC703C08-B03D-4C63-BCF9-3DD328B1A62F}"/>
    <dgm:cxn modelId="{20FD403A-FBEF-0C45-9A82-0AAECF3D3292}" type="presOf" srcId="{D761823A-D5DD-4811-81BF-26FA9439BB6D}" destId="{B7F59A62-17FF-4161-B9AB-79B21BD5BAF5}" srcOrd="0" destOrd="0" presId="urn:microsoft.com/office/officeart/2018/2/layout/IconVerticalSolidList"/>
    <dgm:cxn modelId="{2D3806A8-BC2F-4AD1-BDB1-95768546C68D}" srcId="{D761823A-D5DD-4811-81BF-26FA9439BB6D}" destId="{404700D5-2E97-4DC0-BF3C-5E5ECE66F54C}" srcOrd="1" destOrd="0" parTransId="{24E18298-EEE6-428C-ACBA-8ECA7C55A029}" sibTransId="{3226A50D-572D-4193-ACBF-7C9044F1B4FC}"/>
    <dgm:cxn modelId="{182BAFB2-9DD5-EC4C-B81C-FF9F095F71ED}" type="presOf" srcId="{404700D5-2E97-4DC0-BF3C-5E5ECE66F54C}" destId="{0F6C0F17-811C-43F6-9357-9AC5719537E9}" srcOrd="0" destOrd="0" presId="urn:microsoft.com/office/officeart/2018/2/layout/IconVerticalSolidList"/>
    <dgm:cxn modelId="{35EA57D7-F20E-AE46-8AAA-0D7849546315}" type="presOf" srcId="{B589A2C2-878D-4E35-8C72-45B447F75D0F}" destId="{5900EA72-D250-48A2-81B5-7C6DB3D77EB0}" srcOrd="0" destOrd="0" presId="urn:microsoft.com/office/officeart/2018/2/layout/IconVerticalSolidList"/>
    <dgm:cxn modelId="{612CE5A7-8EA0-4141-87D2-2952DAA1D016}" type="presParOf" srcId="{B7F59A62-17FF-4161-B9AB-79B21BD5BAF5}" destId="{33D42302-295B-487C-B80E-75C75CCB948D}" srcOrd="0" destOrd="0" presId="urn:microsoft.com/office/officeart/2018/2/layout/IconVerticalSolidList"/>
    <dgm:cxn modelId="{79E61DC8-9B91-4D46-B21C-2F24445EFD1A}" type="presParOf" srcId="{33D42302-295B-487C-B80E-75C75CCB948D}" destId="{CCD1E45F-EA6C-40C8-BB9C-9ABBC53E1B44}" srcOrd="0" destOrd="0" presId="urn:microsoft.com/office/officeart/2018/2/layout/IconVerticalSolidList"/>
    <dgm:cxn modelId="{F50F2314-D9A6-EC48-9488-6B14E743979B}" type="presParOf" srcId="{33D42302-295B-487C-B80E-75C75CCB948D}" destId="{FE768B83-D0F8-4578-A6E8-D3B5F438B77F}" srcOrd="1" destOrd="0" presId="urn:microsoft.com/office/officeart/2018/2/layout/IconVerticalSolidList"/>
    <dgm:cxn modelId="{736C7D14-115C-A44C-8F5B-77F19A5197E5}" type="presParOf" srcId="{33D42302-295B-487C-B80E-75C75CCB948D}" destId="{725DA3B8-8D38-444D-AB0C-9E32ED11B527}" srcOrd="2" destOrd="0" presId="urn:microsoft.com/office/officeart/2018/2/layout/IconVerticalSolidList"/>
    <dgm:cxn modelId="{3534285A-D457-E548-9548-043620F3FBA1}" type="presParOf" srcId="{33D42302-295B-487C-B80E-75C75CCB948D}" destId="{5900EA72-D250-48A2-81B5-7C6DB3D77EB0}" srcOrd="3" destOrd="0" presId="urn:microsoft.com/office/officeart/2018/2/layout/IconVerticalSolidList"/>
    <dgm:cxn modelId="{6054CCB7-BB77-FD46-AD9B-2B48F3E9FEBE}" type="presParOf" srcId="{B7F59A62-17FF-4161-B9AB-79B21BD5BAF5}" destId="{C9C06CA2-7EE6-4C38-B781-DFDD4389E93A}" srcOrd="1" destOrd="0" presId="urn:microsoft.com/office/officeart/2018/2/layout/IconVerticalSolidList"/>
    <dgm:cxn modelId="{B9853AE8-FC7D-A443-A914-F7C1041C9A60}" type="presParOf" srcId="{B7F59A62-17FF-4161-B9AB-79B21BD5BAF5}" destId="{DEA0E412-B278-48C4-9E7F-47002662D5C2}" srcOrd="2" destOrd="0" presId="urn:microsoft.com/office/officeart/2018/2/layout/IconVerticalSolidList"/>
    <dgm:cxn modelId="{64107889-4E3A-B149-812E-0F6F99A5A8E1}" type="presParOf" srcId="{DEA0E412-B278-48C4-9E7F-47002662D5C2}" destId="{B23F2300-C5A9-4287-A38A-BBFD11759499}" srcOrd="0" destOrd="0" presId="urn:microsoft.com/office/officeart/2018/2/layout/IconVerticalSolidList"/>
    <dgm:cxn modelId="{AED8F53F-D828-3C4A-8E09-D6BB58BE5569}" type="presParOf" srcId="{DEA0E412-B278-48C4-9E7F-47002662D5C2}" destId="{EF716185-C42E-450E-A601-C15432C6D6A3}" srcOrd="1" destOrd="0" presId="urn:microsoft.com/office/officeart/2018/2/layout/IconVerticalSolidList"/>
    <dgm:cxn modelId="{8DE0A5C7-8331-B540-9A39-DCD5881BC873}" type="presParOf" srcId="{DEA0E412-B278-48C4-9E7F-47002662D5C2}" destId="{AED0EB2C-3C44-4F6A-809C-FFC81C1889FF}" srcOrd="2" destOrd="0" presId="urn:microsoft.com/office/officeart/2018/2/layout/IconVerticalSolidList"/>
    <dgm:cxn modelId="{FE23D06B-9AFE-3141-9761-BDE6F700B9C0}" type="presParOf" srcId="{DEA0E412-B278-48C4-9E7F-47002662D5C2}" destId="{0F6C0F17-811C-43F6-9357-9AC5719537E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FC2C39E-D920-4061-9670-60EC7750D68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BE41BBC-7664-44FF-AC87-412578FFA09F}">
      <dgm:prSet custT="1"/>
      <dgm:spPr/>
      <dgm:t>
        <a:bodyPr/>
        <a:lstStyle/>
        <a:p>
          <a:pPr algn="ctr">
            <a:lnSpc>
              <a:spcPct val="100000"/>
            </a:lnSpc>
          </a:pPr>
          <a:r>
            <a:rPr lang="en-US" sz="2000" dirty="0"/>
            <a:t>Create Student TMU© Records Prior to Training</a:t>
          </a:r>
        </a:p>
      </dgm:t>
    </dgm:pt>
    <dgm:pt modelId="{23EAAA88-C2C9-4237-9D7D-01F1047DD6AA}" type="parTrans" cxnId="{D78F42B0-8ED8-466E-8943-FEDE14B157FC}">
      <dgm:prSet/>
      <dgm:spPr/>
      <dgm:t>
        <a:bodyPr/>
        <a:lstStyle/>
        <a:p>
          <a:endParaRPr lang="en-US"/>
        </a:p>
      </dgm:t>
    </dgm:pt>
    <dgm:pt modelId="{AC303553-A4AD-418D-AD24-B403D6D74426}" type="sibTrans" cxnId="{D78F42B0-8ED8-466E-8943-FEDE14B157FC}">
      <dgm:prSet/>
      <dgm:spPr/>
      <dgm:t>
        <a:bodyPr/>
        <a:lstStyle/>
        <a:p>
          <a:endParaRPr lang="en-US"/>
        </a:p>
      </dgm:t>
    </dgm:pt>
    <dgm:pt modelId="{C5D360C2-5BC2-4CB1-B9D9-36B49C8CAC8A}" type="pres">
      <dgm:prSet presAssocID="{DFC2C39E-D920-4061-9670-60EC7750D682}" presName="root" presStyleCnt="0">
        <dgm:presLayoutVars>
          <dgm:dir/>
          <dgm:resizeHandles val="exact"/>
        </dgm:presLayoutVars>
      </dgm:prSet>
      <dgm:spPr/>
    </dgm:pt>
    <dgm:pt modelId="{72815CA0-7366-4F35-AE41-5E8764817EA1}" type="pres">
      <dgm:prSet presAssocID="{6BE41BBC-7664-44FF-AC87-412578FFA09F}" presName="compNode" presStyleCnt="0"/>
      <dgm:spPr/>
    </dgm:pt>
    <dgm:pt modelId="{BF9EAF05-92C5-4846-BB49-94E86E285027}" type="pres">
      <dgm:prSet presAssocID="{6BE41BBC-7664-44FF-AC87-412578FFA09F}" presName="bgRect" presStyleLbl="bgShp" presStyleIdx="0" presStyleCnt="1"/>
      <dgm:spPr/>
    </dgm:pt>
    <dgm:pt modelId="{1E7831C0-3BE1-41D7-BF10-22F882680FF0}" type="pres">
      <dgm:prSet presAssocID="{6BE41BBC-7664-44FF-AC87-412578FFA09F}" presName="iconRect" presStyleLbl="node1" presStyleIdx="0" presStyleCnt="1"/>
      <dgm:spPr>
        <a:blipFill>
          <a:blip xmlns:r="http://schemas.openxmlformats.org/officeDocument/2006/relationships" r:embed="rId1">
            <a:biLevel thresh="7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ok"/>
        </a:ext>
      </dgm:extLst>
    </dgm:pt>
    <dgm:pt modelId="{8B8715DA-5F07-4ECE-BF62-FF380305365C}" type="pres">
      <dgm:prSet presAssocID="{6BE41BBC-7664-44FF-AC87-412578FFA09F}" presName="spaceRect" presStyleCnt="0"/>
      <dgm:spPr/>
    </dgm:pt>
    <dgm:pt modelId="{8CEACE25-E126-4A60-ABF7-CC45E694EBE0}" type="pres">
      <dgm:prSet presAssocID="{6BE41BBC-7664-44FF-AC87-412578FFA09F}" presName="parTx" presStyleLbl="revTx" presStyleIdx="0" presStyleCnt="1">
        <dgm:presLayoutVars>
          <dgm:chMax val="0"/>
          <dgm:chPref val="0"/>
        </dgm:presLayoutVars>
      </dgm:prSet>
      <dgm:spPr/>
    </dgm:pt>
  </dgm:ptLst>
  <dgm:cxnLst>
    <dgm:cxn modelId="{437F7702-6796-7149-AFF6-BAEBA99B2BF3}" type="presOf" srcId="{DFC2C39E-D920-4061-9670-60EC7750D682}" destId="{C5D360C2-5BC2-4CB1-B9D9-36B49C8CAC8A}" srcOrd="0" destOrd="0" presId="urn:microsoft.com/office/officeart/2018/2/layout/IconVerticalSolidList"/>
    <dgm:cxn modelId="{769DFB70-3020-8744-9EDC-D9C6AF0D9D57}" type="presOf" srcId="{6BE41BBC-7664-44FF-AC87-412578FFA09F}" destId="{8CEACE25-E126-4A60-ABF7-CC45E694EBE0}" srcOrd="0" destOrd="0" presId="urn:microsoft.com/office/officeart/2018/2/layout/IconVerticalSolidList"/>
    <dgm:cxn modelId="{D78F42B0-8ED8-466E-8943-FEDE14B157FC}" srcId="{DFC2C39E-D920-4061-9670-60EC7750D682}" destId="{6BE41BBC-7664-44FF-AC87-412578FFA09F}" srcOrd="0" destOrd="0" parTransId="{23EAAA88-C2C9-4237-9D7D-01F1047DD6AA}" sibTransId="{AC303553-A4AD-418D-AD24-B403D6D74426}"/>
    <dgm:cxn modelId="{BEB1B572-6B82-EA42-816F-7301215DA13E}" type="presParOf" srcId="{C5D360C2-5BC2-4CB1-B9D9-36B49C8CAC8A}" destId="{72815CA0-7366-4F35-AE41-5E8764817EA1}" srcOrd="0" destOrd="0" presId="urn:microsoft.com/office/officeart/2018/2/layout/IconVerticalSolidList"/>
    <dgm:cxn modelId="{8AA07076-F3F0-5043-BC2F-1CE5D1F71D2C}" type="presParOf" srcId="{72815CA0-7366-4F35-AE41-5E8764817EA1}" destId="{BF9EAF05-92C5-4846-BB49-94E86E285027}" srcOrd="0" destOrd="0" presId="urn:microsoft.com/office/officeart/2018/2/layout/IconVerticalSolidList"/>
    <dgm:cxn modelId="{0708B85E-177F-854E-8504-6142A20199F6}" type="presParOf" srcId="{72815CA0-7366-4F35-AE41-5E8764817EA1}" destId="{1E7831C0-3BE1-41D7-BF10-22F882680FF0}" srcOrd="1" destOrd="0" presId="urn:microsoft.com/office/officeart/2018/2/layout/IconVerticalSolidList"/>
    <dgm:cxn modelId="{5EC8F668-F933-DA43-9D42-28B0BBA76473}" type="presParOf" srcId="{72815CA0-7366-4F35-AE41-5E8764817EA1}" destId="{8B8715DA-5F07-4ECE-BF62-FF380305365C}" srcOrd="2" destOrd="0" presId="urn:microsoft.com/office/officeart/2018/2/layout/IconVerticalSolidList"/>
    <dgm:cxn modelId="{7482EA56-36BB-1642-A1CC-4DA191E6434C}" type="presParOf" srcId="{72815CA0-7366-4F35-AE41-5E8764817EA1}" destId="{8CEACE25-E126-4A60-ABF7-CC45E694EBE0}" srcOrd="3" destOrd="0" presId="urn:microsoft.com/office/officeart/2018/2/layout/IconVerticalSolidList"/>
  </dgm:cxnLst>
  <dgm:bg>
    <a:solidFill>
      <a:schemeClr val="tx2">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8FFAEB-256E-4EEA-9470-B5DE324150CA}"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9E48796D-B901-4B0A-8391-62EB4DA93215}">
      <dgm:prSet custT="1"/>
      <dgm:spPr/>
      <dgm:t>
        <a:bodyPr/>
        <a:lstStyle/>
        <a:p>
          <a:r>
            <a:rPr lang="en-US" sz="2800" b="0" i="0" dirty="0">
              <a:solidFill>
                <a:schemeClr val="tx1"/>
              </a:solidFill>
            </a:rPr>
            <a:t>https://mapmass.com/</a:t>
          </a:r>
          <a:endParaRPr lang="en-US" sz="2800" dirty="0">
            <a:solidFill>
              <a:schemeClr val="tx1"/>
            </a:solidFill>
          </a:endParaRPr>
        </a:p>
      </dgm:t>
    </dgm:pt>
    <dgm:pt modelId="{876D5167-A9F3-487C-B194-E0BC6585721F}" type="parTrans" cxnId="{45422E51-08A6-4DA8-8A28-47A41901EF81}">
      <dgm:prSet/>
      <dgm:spPr/>
      <dgm:t>
        <a:bodyPr/>
        <a:lstStyle/>
        <a:p>
          <a:endParaRPr lang="en-US"/>
        </a:p>
      </dgm:t>
    </dgm:pt>
    <dgm:pt modelId="{70E88D01-E974-4294-B055-0F80A7125A87}" type="sibTrans" cxnId="{45422E51-08A6-4DA8-8A28-47A41901EF81}">
      <dgm:prSet/>
      <dgm:spPr/>
      <dgm:t>
        <a:bodyPr/>
        <a:lstStyle/>
        <a:p>
          <a:endParaRPr lang="en-US"/>
        </a:p>
      </dgm:t>
    </dgm:pt>
    <dgm:pt modelId="{D7CA5916-E189-45C0-809C-B9FDDDC6D6DB}">
      <dgm:prSet custT="1"/>
      <dgm:spPr/>
      <dgm:t>
        <a:bodyPr/>
        <a:lstStyle/>
        <a:p>
          <a:r>
            <a:rPr lang="en-US" sz="2800" dirty="0"/>
            <a:t>MAP Training Resources &amp; Support</a:t>
          </a:r>
        </a:p>
      </dgm:t>
    </dgm:pt>
    <dgm:pt modelId="{BB73D26F-F070-4AF0-9A98-AB7E59C635D2}" type="parTrans" cxnId="{F1332866-E41B-4CBF-B1F7-65E1F3D5D730}">
      <dgm:prSet/>
      <dgm:spPr/>
      <dgm:t>
        <a:bodyPr/>
        <a:lstStyle/>
        <a:p>
          <a:endParaRPr lang="en-US"/>
        </a:p>
      </dgm:t>
    </dgm:pt>
    <dgm:pt modelId="{C662D992-986D-45E9-95E3-A976B3C12710}" type="sibTrans" cxnId="{F1332866-E41B-4CBF-B1F7-65E1F3D5D730}">
      <dgm:prSet/>
      <dgm:spPr/>
      <dgm:t>
        <a:bodyPr/>
        <a:lstStyle/>
        <a:p>
          <a:endParaRPr lang="en-US"/>
        </a:p>
      </dgm:t>
    </dgm:pt>
    <dgm:pt modelId="{EB37D137-EE70-4F36-9A62-13D788A820C1}">
      <dgm:prSet custT="1"/>
      <dgm:spPr>
        <a:solidFill>
          <a:schemeClr val="accent4"/>
        </a:solidFill>
      </dgm:spPr>
      <dgm:t>
        <a:bodyPr/>
        <a:lstStyle/>
        <a:p>
          <a:r>
            <a:rPr lang="en-US" sz="2800" dirty="0">
              <a:solidFill>
                <a:schemeClr val="tx1"/>
              </a:solidFill>
            </a:rPr>
            <a:t>https://hdmaster.com/</a:t>
          </a:r>
        </a:p>
      </dgm:t>
    </dgm:pt>
    <dgm:pt modelId="{916336E0-9263-422F-8AE2-6513B35BDF22}" type="parTrans" cxnId="{8A013167-B358-441E-9106-0DDD8DBABD23}">
      <dgm:prSet/>
      <dgm:spPr/>
      <dgm:t>
        <a:bodyPr/>
        <a:lstStyle/>
        <a:p>
          <a:endParaRPr lang="en-US"/>
        </a:p>
      </dgm:t>
    </dgm:pt>
    <dgm:pt modelId="{17453519-943B-427E-ABFA-1F772ADF6045}" type="sibTrans" cxnId="{8A013167-B358-441E-9106-0DDD8DBABD23}">
      <dgm:prSet/>
      <dgm:spPr/>
      <dgm:t>
        <a:bodyPr/>
        <a:lstStyle/>
        <a:p>
          <a:endParaRPr lang="en-US"/>
        </a:p>
      </dgm:t>
    </dgm:pt>
    <dgm:pt modelId="{EED1A220-6A3C-483B-9A5E-E1069E717745}">
      <dgm:prSet custT="1"/>
      <dgm:spPr/>
      <dgm:t>
        <a:bodyPr/>
        <a:lstStyle/>
        <a:p>
          <a:r>
            <a:rPr lang="en-US" sz="2800" dirty="0"/>
            <a:t>Test Master Universe TMU©</a:t>
          </a:r>
        </a:p>
      </dgm:t>
    </dgm:pt>
    <dgm:pt modelId="{7628E5D0-21BA-46EA-BF04-0FC70BB5B5CE}" type="parTrans" cxnId="{FD7B0955-6C76-4962-9BCE-D23E1AB4AF6A}">
      <dgm:prSet/>
      <dgm:spPr/>
      <dgm:t>
        <a:bodyPr/>
        <a:lstStyle/>
        <a:p>
          <a:endParaRPr lang="en-US"/>
        </a:p>
      </dgm:t>
    </dgm:pt>
    <dgm:pt modelId="{63C3D3B5-DEB7-4CA6-A05F-5009478CBFCC}" type="sibTrans" cxnId="{FD7B0955-6C76-4962-9BCE-D23E1AB4AF6A}">
      <dgm:prSet/>
      <dgm:spPr/>
      <dgm:t>
        <a:bodyPr/>
        <a:lstStyle/>
        <a:p>
          <a:endParaRPr lang="en-US"/>
        </a:p>
      </dgm:t>
    </dgm:pt>
    <dgm:pt modelId="{0F48E5A0-7F8A-BC48-88AE-BD86D22E7079}">
      <dgm:prSet custT="1"/>
      <dgm:spPr/>
      <dgm:t>
        <a:bodyPr/>
        <a:lstStyle/>
        <a:p>
          <a:r>
            <a:rPr lang="en-US" sz="2800" u="none" dirty="0">
              <a:solidFill>
                <a:schemeClr val="tx1"/>
              </a:solidFill>
            </a:rPr>
            <a:t>ma.tmuniverse.com</a:t>
          </a:r>
        </a:p>
      </dgm:t>
    </dgm:pt>
    <dgm:pt modelId="{39B4C3B7-FA04-7C42-AF81-3BD2FDA576B2}" type="parTrans" cxnId="{790B19CE-F36D-2C4F-8448-FB0E586F6188}">
      <dgm:prSet/>
      <dgm:spPr/>
      <dgm:t>
        <a:bodyPr/>
        <a:lstStyle/>
        <a:p>
          <a:endParaRPr lang="en-US"/>
        </a:p>
      </dgm:t>
    </dgm:pt>
    <dgm:pt modelId="{B7ABB5D6-AF9C-A545-AC1C-DF6F797ABAC5}" type="sibTrans" cxnId="{790B19CE-F36D-2C4F-8448-FB0E586F6188}">
      <dgm:prSet/>
      <dgm:spPr/>
      <dgm:t>
        <a:bodyPr/>
        <a:lstStyle/>
        <a:p>
          <a:endParaRPr lang="en-US"/>
        </a:p>
      </dgm:t>
    </dgm:pt>
    <dgm:pt modelId="{BE41BF63-C6E2-8345-BFAB-975988D5ECFC}" type="pres">
      <dgm:prSet presAssocID="{D58FFAEB-256E-4EEA-9470-B5DE324150CA}" presName="linear" presStyleCnt="0">
        <dgm:presLayoutVars>
          <dgm:dir/>
          <dgm:animLvl val="lvl"/>
          <dgm:resizeHandles val="exact"/>
        </dgm:presLayoutVars>
      </dgm:prSet>
      <dgm:spPr/>
    </dgm:pt>
    <dgm:pt modelId="{A41EC9EA-7AC6-7743-A266-A626B83ED7C0}" type="pres">
      <dgm:prSet presAssocID="{9E48796D-B901-4B0A-8391-62EB4DA93215}" presName="parentLin" presStyleCnt="0"/>
      <dgm:spPr/>
    </dgm:pt>
    <dgm:pt modelId="{87EA2CD7-97A1-954D-82C7-DC9DAE440E49}" type="pres">
      <dgm:prSet presAssocID="{9E48796D-B901-4B0A-8391-62EB4DA93215}" presName="parentLeftMargin" presStyleLbl="node1" presStyleIdx="0" presStyleCnt="2"/>
      <dgm:spPr/>
    </dgm:pt>
    <dgm:pt modelId="{09FA18E3-33E8-8440-8E3B-2AB4FBABBF52}" type="pres">
      <dgm:prSet presAssocID="{9E48796D-B901-4B0A-8391-62EB4DA93215}" presName="parentText" presStyleLbl="node1" presStyleIdx="0" presStyleCnt="2">
        <dgm:presLayoutVars>
          <dgm:chMax val="0"/>
          <dgm:bulletEnabled val="1"/>
        </dgm:presLayoutVars>
      </dgm:prSet>
      <dgm:spPr/>
    </dgm:pt>
    <dgm:pt modelId="{7727D253-13B8-6447-A881-275F5BB8F636}" type="pres">
      <dgm:prSet presAssocID="{9E48796D-B901-4B0A-8391-62EB4DA93215}" presName="negativeSpace" presStyleCnt="0"/>
      <dgm:spPr/>
    </dgm:pt>
    <dgm:pt modelId="{CC4D219B-0156-5440-BD90-8562BD4E7423}" type="pres">
      <dgm:prSet presAssocID="{9E48796D-B901-4B0A-8391-62EB4DA93215}" presName="childText" presStyleLbl="conFgAcc1" presStyleIdx="0" presStyleCnt="2">
        <dgm:presLayoutVars>
          <dgm:bulletEnabled val="1"/>
        </dgm:presLayoutVars>
      </dgm:prSet>
      <dgm:spPr/>
    </dgm:pt>
    <dgm:pt modelId="{DAED7E40-7744-C541-85B8-753E634D7486}" type="pres">
      <dgm:prSet presAssocID="{70E88D01-E974-4294-B055-0F80A7125A87}" presName="spaceBetweenRectangles" presStyleCnt="0"/>
      <dgm:spPr/>
    </dgm:pt>
    <dgm:pt modelId="{0DC5D92B-C0BB-754E-AF7E-1D5D9EC3BF7E}" type="pres">
      <dgm:prSet presAssocID="{EB37D137-EE70-4F36-9A62-13D788A820C1}" presName="parentLin" presStyleCnt="0"/>
      <dgm:spPr/>
    </dgm:pt>
    <dgm:pt modelId="{4828ED5F-C421-694F-8C98-95E5F0AE99D5}" type="pres">
      <dgm:prSet presAssocID="{EB37D137-EE70-4F36-9A62-13D788A820C1}" presName="parentLeftMargin" presStyleLbl="node1" presStyleIdx="0" presStyleCnt="2"/>
      <dgm:spPr/>
    </dgm:pt>
    <dgm:pt modelId="{F4798E4D-6F4D-474C-8B36-EDD77B862B38}" type="pres">
      <dgm:prSet presAssocID="{EB37D137-EE70-4F36-9A62-13D788A820C1}" presName="parentText" presStyleLbl="node1" presStyleIdx="1" presStyleCnt="2">
        <dgm:presLayoutVars>
          <dgm:chMax val="0"/>
          <dgm:bulletEnabled val="1"/>
        </dgm:presLayoutVars>
      </dgm:prSet>
      <dgm:spPr/>
    </dgm:pt>
    <dgm:pt modelId="{A45CCBAC-608D-9440-9E95-C94C855BACF1}" type="pres">
      <dgm:prSet presAssocID="{EB37D137-EE70-4F36-9A62-13D788A820C1}" presName="negativeSpace" presStyleCnt="0"/>
      <dgm:spPr/>
    </dgm:pt>
    <dgm:pt modelId="{F0B2C3E4-0B55-4C41-B9FA-E5AAE7832F34}" type="pres">
      <dgm:prSet presAssocID="{EB37D137-EE70-4F36-9A62-13D788A820C1}" presName="childText" presStyleLbl="conFgAcc1" presStyleIdx="1" presStyleCnt="2">
        <dgm:presLayoutVars>
          <dgm:bulletEnabled val="1"/>
        </dgm:presLayoutVars>
      </dgm:prSet>
      <dgm:spPr/>
    </dgm:pt>
  </dgm:ptLst>
  <dgm:cxnLst>
    <dgm:cxn modelId="{4E0DF202-3EA0-4B40-B00F-4E1D7826F01F}" type="presOf" srcId="{0F48E5A0-7F8A-BC48-88AE-BD86D22E7079}" destId="{F0B2C3E4-0B55-4C41-B9FA-E5AAE7832F34}" srcOrd="0" destOrd="1" presId="urn:microsoft.com/office/officeart/2005/8/layout/list1"/>
    <dgm:cxn modelId="{9912EC09-FAE1-924F-AA77-BA51DA86D8BD}" type="presOf" srcId="{9E48796D-B901-4B0A-8391-62EB4DA93215}" destId="{87EA2CD7-97A1-954D-82C7-DC9DAE440E49}" srcOrd="0" destOrd="0" presId="urn:microsoft.com/office/officeart/2005/8/layout/list1"/>
    <dgm:cxn modelId="{9C659B1D-8208-4046-8738-DCFF0FE2F1A4}" type="presOf" srcId="{D58FFAEB-256E-4EEA-9470-B5DE324150CA}" destId="{BE41BF63-C6E2-8345-BFAB-975988D5ECFC}" srcOrd="0" destOrd="0" presId="urn:microsoft.com/office/officeart/2005/8/layout/list1"/>
    <dgm:cxn modelId="{E653AE38-CECD-C74F-9631-A9ECB3E8B293}" type="presOf" srcId="{EB37D137-EE70-4F36-9A62-13D788A820C1}" destId="{4828ED5F-C421-694F-8C98-95E5F0AE99D5}" srcOrd="0" destOrd="0" presId="urn:microsoft.com/office/officeart/2005/8/layout/list1"/>
    <dgm:cxn modelId="{3CBBE343-7C5A-F84A-AC2D-C9A97AA7DD39}" type="presOf" srcId="{EB37D137-EE70-4F36-9A62-13D788A820C1}" destId="{F4798E4D-6F4D-474C-8B36-EDD77B862B38}" srcOrd="1" destOrd="0" presId="urn:microsoft.com/office/officeart/2005/8/layout/list1"/>
    <dgm:cxn modelId="{F1332866-E41B-4CBF-B1F7-65E1F3D5D730}" srcId="{9E48796D-B901-4B0A-8391-62EB4DA93215}" destId="{D7CA5916-E189-45C0-809C-B9FDDDC6D6DB}" srcOrd="0" destOrd="0" parTransId="{BB73D26F-F070-4AF0-9A98-AB7E59C635D2}" sibTransId="{C662D992-986D-45E9-95E3-A976B3C12710}"/>
    <dgm:cxn modelId="{8A013167-B358-441E-9106-0DDD8DBABD23}" srcId="{D58FFAEB-256E-4EEA-9470-B5DE324150CA}" destId="{EB37D137-EE70-4F36-9A62-13D788A820C1}" srcOrd="1" destOrd="0" parTransId="{916336E0-9263-422F-8AE2-6513B35BDF22}" sibTransId="{17453519-943B-427E-ABFA-1F772ADF6045}"/>
    <dgm:cxn modelId="{45422E51-08A6-4DA8-8A28-47A41901EF81}" srcId="{D58FFAEB-256E-4EEA-9470-B5DE324150CA}" destId="{9E48796D-B901-4B0A-8391-62EB4DA93215}" srcOrd="0" destOrd="0" parTransId="{876D5167-A9F3-487C-B194-E0BC6585721F}" sibTransId="{70E88D01-E974-4294-B055-0F80A7125A87}"/>
    <dgm:cxn modelId="{538D5672-DAED-4C42-A676-0DD96599407A}" type="presOf" srcId="{EED1A220-6A3C-483B-9A5E-E1069E717745}" destId="{F0B2C3E4-0B55-4C41-B9FA-E5AAE7832F34}" srcOrd="0" destOrd="0" presId="urn:microsoft.com/office/officeart/2005/8/layout/list1"/>
    <dgm:cxn modelId="{FD7B0955-6C76-4962-9BCE-D23E1AB4AF6A}" srcId="{EB37D137-EE70-4F36-9A62-13D788A820C1}" destId="{EED1A220-6A3C-483B-9A5E-E1069E717745}" srcOrd="0" destOrd="0" parTransId="{7628E5D0-21BA-46EA-BF04-0FC70BB5B5CE}" sibTransId="{63C3D3B5-DEB7-4CA6-A05F-5009478CBFCC}"/>
    <dgm:cxn modelId="{34919657-834A-1541-BABA-AD79A897B09B}" type="presOf" srcId="{D7CA5916-E189-45C0-809C-B9FDDDC6D6DB}" destId="{CC4D219B-0156-5440-BD90-8562BD4E7423}" srcOrd="0" destOrd="0" presId="urn:microsoft.com/office/officeart/2005/8/layout/list1"/>
    <dgm:cxn modelId="{790B19CE-F36D-2C4F-8448-FB0E586F6188}" srcId="{EED1A220-6A3C-483B-9A5E-E1069E717745}" destId="{0F48E5A0-7F8A-BC48-88AE-BD86D22E7079}" srcOrd="0" destOrd="0" parTransId="{39B4C3B7-FA04-7C42-AF81-3BD2FDA576B2}" sibTransId="{B7ABB5D6-AF9C-A545-AC1C-DF6F797ABAC5}"/>
    <dgm:cxn modelId="{5E1D2ADD-2F9E-9643-85DE-24A51CD9F9D8}" type="presOf" srcId="{9E48796D-B901-4B0A-8391-62EB4DA93215}" destId="{09FA18E3-33E8-8440-8E3B-2AB4FBABBF52}" srcOrd="1" destOrd="0" presId="urn:microsoft.com/office/officeart/2005/8/layout/list1"/>
    <dgm:cxn modelId="{0A85FC53-2E7A-D545-9A0A-AF490E0987F5}" type="presParOf" srcId="{BE41BF63-C6E2-8345-BFAB-975988D5ECFC}" destId="{A41EC9EA-7AC6-7743-A266-A626B83ED7C0}" srcOrd="0" destOrd="0" presId="urn:microsoft.com/office/officeart/2005/8/layout/list1"/>
    <dgm:cxn modelId="{0EAFDDD5-6F55-F040-91FC-FC691F5A31C2}" type="presParOf" srcId="{A41EC9EA-7AC6-7743-A266-A626B83ED7C0}" destId="{87EA2CD7-97A1-954D-82C7-DC9DAE440E49}" srcOrd="0" destOrd="0" presId="urn:microsoft.com/office/officeart/2005/8/layout/list1"/>
    <dgm:cxn modelId="{4088F7AF-124D-A44D-A4E9-D39C2E2445DD}" type="presParOf" srcId="{A41EC9EA-7AC6-7743-A266-A626B83ED7C0}" destId="{09FA18E3-33E8-8440-8E3B-2AB4FBABBF52}" srcOrd="1" destOrd="0" presId="urn:microsoft.com/office/officeart/2005/8/layout/list1"/>
    <dgm:cxn modelId="{B4D6E70C-A0EC-BA4C-841C-10D968D03792}" type="presParOf" srcId="{BE41BF63-C6E2-8345-BFAB-975988D5ECFC}" destId="{7727D253-13B8-6447-A881-275F5BB8F636}" srcOrd="1" destOrd="0" presId="urn:microsoft.com/office/officeart/2005/8/layout/list1"/>
    <dgm:cxn modelId="{2C2AACE8-C94A-4748-ABE3-EC8EC6833471}" type="presParOf" srcId="{BE41BF63-C6E2-8345-BFAB-975988D5ECFC}" destId="{CC4D219B-0156-5440-BD90-8562BD4E7423}" srcOrd="2" destOrd="0" presId="urn:microsoft.com/office/officeart/2005/8/layout/list1"/>
    <dgm:cxn modelId="{69C5C9D1-1B2C-3745-A4DB-77D0E1FE575D}" type="presParOf" srcId="{BE41BF63-C6E2-8345-BFAB-975988D5ECFC}" destId="{DAED7E40-7744-C541-85B8-753E634D7486}" srcOrd="3" destOrd="0" presId="urn:microsoft.com/office/officeart/2005/8/layout/list1"/>
    <dgm:cxn modelId="{22AF1B69-FFEE-AB45-939D-DF9C344F3548}" type="presParOf" srcId="{BE41BF63-C6E2-8345-BFAB-975988D5ECFC}" destId="{0DC5D92B-C0BB-754E-AF7E-1D5D9EC3BF7E}" srcOrd="4" destOrd="0" presId="urn:microsoft.com/office/officeart/2005/8/layout/list1"/>
    <dgm:cxn modelId="{1B6B198A-1435-8E40-915C-331D028BFBCE}" type="presParOf" srcId="{0DC5D92B-C0BB-754E-AF7E-1D5D9EC3BF7E}" destId="{4828ED5F-C421-694F-8C98-95E5F0AE99D5}" srcOrd="0" destOrd="0" presId="urn:microsoft.com/office/officeart/2005/8/layout/list1"/>
    <dgm:cxn modelId="{91F651DD-DF3F-1549-9704-C9C7BF633442}" type="presParOf" srcId="{0DC5D92B-C0BB-754E-AF7E-1D5D9EC3BF7E}" destId="{F4798E4D-6F4D-474C-8B36-EDD77B862B38}" srcOrd="1" destOrd="0" presId="urn:microsoft.com/office/officeart/2005/8/layout/list1"/>
    <dgm:cxn modelId="{FBB87A45-01E4-FB49-9F7D-977E64754A69}" type="presParOf" srcId="{BE41BF63-C6E2-8345-BFAB-975988D5ECFC}" destId="{A45CCBAC-608D-9440-9E95-C94C855BACF1}" srcOrd="5" destOrd="0" presId="urn:microsoft.com/office/officeart/2005/8/layout/list1"/>
    <dgm:cxn modelId="{4AB0FED4-E83E-B24B-AA12-C185916FCFF1}" type="presParOf" srcId="{BE41BF63-C6E2-8345-BFAB-975988D5ECFC}" destId="{F0B2C3E4-0B55-4C41-B9FA-E5AAE7832F3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FC2C39E-D920-4061-9670-60EC7750D68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111BBA-2193-42EA-8B90-1C36B92BB7D8}">
      <dgm:prSet/>
      <dgm:spPr/>
      <dgm:t>
        <a:bodyPr/>
        <a:lstStyle/>
        <a:p>
          <a:pPr>
            <a:lnSpc>
              <a:spcPct val="100000"/>
            </a:lnSpc>
          </a:pPr>
          <a:r>
            <a:rPr lang="en-US" dirty="0"/>
            <a:t>Print a Training Roster</a:t>
          </a:r>
        </a:p>
      </dgm:t>
    </dgm:pt>
    <dgm:pt modelId="{F1F884D4-EB62-44E9-8C66-446C631A5FD2}" type="parTrans" cxnId="{5B5334DD-F16D-48C0-96DD-5BE479613D58}">
      <dgm:prSet/>
      <dgm:spPr/>
      <dgm:t>
        <a:bodyPr/>
        <a:lstStyle/>
        <a:p>
          <a:endParaRPr lang="en-US"/>
        </a:p>
      </dgm:t>
    </dgm:pt>
    <dgm:pt modelId="{46FE2F03-B9B1-4912-8A84-7A4D7740982D}" type="sibTrans" cxnId="{5B5334DD-F16D-48C0-96DD-5BE479613D58}">
      <dgm:prSet/>
      <dgm:spPr/>
      <dgm:t>
        <a:bodyPr/>
        <a:lstStyle/>
        <a:p>
          <a:endParaRPr lang="en-US"/>
        </a:p>
      </dgm:t>
    </dgm:pt>
    <dgm:pt modelId="{C5D360C2-5BC2-4CB1-B9D9-36B49C8CAC8A}" type="pres">
      <dgm:prSet presAssocID="{DFC2C39E-D920-4061-9670-60EC7750D682}" presName="root" presStyleCnt="0">
        <dgm:presLayoutVars>
          <dgm:dir/>
          <dgm:resizeHandles val="exact"/>
        </dgm:presLayoutVars>
      </dgm:prSet>
      <dgm:spPr/>
    </dgm:pt>
    <dgm:pt modelId="{93E525A0-503A-4718-BDA9-5B433879CA92}" type="pres">
      <dgm:prSet presAssocID="{9C111BBA-2193-42EA-8B90-1C36B92BB7D8}" presName="compNode" presStyleCnt="0"/>
      <dgm:spPr/>
    </dgm:pt>
    <dgm:pt modelId="{AE156410-34E1-4113-9E8D-3BD0D8C71193}" type="pres">
      <dgm:prSet presAssocID="{9C111BBA-2193-42EA-8B90-1C36B92BB7D8}" presName="bgRect" presStyleLbl="bgShp" presStyleIdx="0" presStyleCnt="1"/>
      <dgm:spPr/>
    </dgm:pt>
    <dgm:pt modelId="{FFC14941-90F9-48EB-9088-F97322138B29}" type="pres">
      <dgm:prSet presAssocID="{9C111BBA-2193-42EA-8B90-1C36B92BB7D8}" presName="iconRect" presStyleLbl="node1" presStyleIdx="0" presStyleCnt="1"/>
      <dgm:spPr>
        <a:blipFill>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inter"/>
        </a:ext>
      </dgm:extLst>
    </dgm:pt>
    <dgm:pt modelId="{C72C3B4B-75CD-42B1-A777-02D3702D299D}" type="pres">
      <dgm:prSet presAssocID="{9C111BBA-2193-42EA-8B90-1C36B92BB7D8}" presName="spaceRect" presStyleCnt="0"/>
      <dgm:spPr/>
    </dgm:pt>
    <dgm:pt modelId="{261DC450-E2B9-47CE-97CB-3506D43243A3}" type="pres">
      <dgm:prSet presAssocID="{9C111BBA-2193-42EA-8B90-1C36B92BB7D8}" presName="parTx" presStyleLbl="revTx" presStyleIdx="0" presStyleCnt="1">
        <dgm:presLayoutVars>
          <dgm:chMax val="0"/>
          <dgm:chPref val="0"/>
        </dgm:presLayoutVars>
      </dgm:prSet>
      <dgm:spPr/>
    </dgm:pt>
  </dgm:ptLst>
  <dgm:cxnLst>
    <dgm:cxn modelId="{437F7702-6796-7149-AFF6-BAEBA99B2BF3}" type="presOf" srcId="{DFC2C39E-D920-4061-9670-60EC7750D682}" destId="{C5D360C2-5BC2-4CB1-B9D9-36B49C8CAC8A}" srcOrd="0" destOrd="0" presId="urn:microsoft.com/office/officeart/2018/2/layout/IconVerticalSolidList"/>
    <dgm:cxn modelId="{EB61119A-024D-3442-93B6-A1E0B50664B8}" type="presOf" srcId="{9C111BBA-2193-42EA-8B90-1C36B92BB7D8}" destId="{261DC450-E2B9-47CE-97CB-3506D43243A3}" srcOrd="0" destOrd="0" presId="urn:microsoft.com/office/officeart/2018/2/layout/IconVerticalSolidList"/>
    <dgm:cxn modelId="{5B5334DD-F16D-48C0-96DD-5BE479613D58}" srcId="{DFC2C39E-D920-4061-9670-60EC7750D682}" destId="{9C111BBA-2193-42EA-8B90-1C36B92BB7D8}" srcOrd="0" destOrd="0" parTransId="{F1F884D4-EB62-44E9-8C66-446C631A5FD2}" sibTransId="{46FE2F03-B9B1-4912-8A84-7A4D7740982D}"/>
    <dgm:cxn modelId="{C8A3EB09-21F8-7E4E-83C4-81D75FEBC8FD}" type="presParOf" srcId="{C5D360C2-5BC2-4CB1-B9D9-36B49C8CAC8A}" destId="{93E525A0-503A-4718-BDA9-5B433879CA92}" srcOrd="0" destOrd="0" presId="urn:microsoft.com/office/officeart/2018/2/layout/IconVerticalSolidList"/>
    <dgm:cxn modelId="{C2C9F8C6-7CEC-0F41-BA3F-01481E9B4778}" type="presParOf" srcId="{93E525A0-503A-4718-BDA9-5B433879CA92}" destId="{AE156410-34E1-4113-9E8D-3BD0D8C71193}" srcOrd="0" destOrd="0" presId="urn:microsoft.com/office/officeart/2018/2/layout/IconVerticalSolidList"/>
    <dgm:cxn modelId="{CDD5AC4E-4755-4C43-8A4F-22E9559C9D7F}" type="presParOf" srcId="{93E525A0-503A-4718-BDA9-5B433879CA92}" destId="{FFC14941-90F9-48EB-9088-F97322138B29}" srcOrd="1" destOrd="0" presId="urn:microsoft.com/office/officeart/2018/2/layout/IconVerticalSolidList"/>
    <dgm:cxn modelId="{74B7E20F-660C-2C40-979E-C81B34BBA50D}" type="presParOf" srcId="{93E525A0-503A-4718-BDA9-5B433879CA92}" destId="{C72C3B4B-75CD-42B1-A777-02D3702D299D}" srcOrd="2" destOrd="0" presId="urn:microsoft.com/office/officeart/2018/2/layout/IconVerticalSolidList"/>
    <dgm:cxn modelId="{B2C96C43-0DF6-FE4A-BA35-A004F5D68BA5}" type="presParOf" srcId="{93E525A0-503A-4718-BDA9-5B433879CA92}" destId="{261DC450-E2B9-47CE-97CB-3506D43243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26BDD8C-F08A-4F94-ACD1-2B318FBF166F}"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C552F5A2-CA70-4E92-80D9-E1B670ABC037}">
      <dgm:prSet/>
      <dgm:spPr>
        <a:solidFill>
          <a:schemeClr val="tx1">
            <a:lumMod val="50000"/>
            <a:lumOff val="50000"/>
          </a:schemeClr>
        </a:solidFill>
      </dgm:spPr>
      <dgm:t>
        <a:bodyPr/>
        <a:lstStyle/>
        <a:p>
          <a:r>
            <a:rPr lang="en-US" dirty="0"/>
            <a:t>General Access Information</a:t>
          </a:r>
        </a:p>
      </dgm:t>
    </dgm:pt>
    <dgm:pt modelId="{F78C5E0B-7EE3-4A7B-B18C-BB05A3D77E00}" type="parTrans" cxnId="{B792768E-4EE9-488C-B8A8-579A1256A569}">
      <dgm:prSet/>
      <dgm:spPr/>
      <dgm:t>
        <a:bodyPr/>
        <a:lstStyle/>
        <a:p>
          <a:endParaRPr lang="en-US"/>
        </a:p>
      </dgm:t>
    </dgm:pt>
    <dgm:pt modelId="{035919C6-011D-4472-B99A-DE47C761E33F}" type="sibTrans" cxnId="{B792768E-4EE9-488C-B8A8-579A1256A569}">
      <dgm:prSet/>
      <dgm:spPr/>
      <dgm:t>
        <a:bodyPr/>
        <a:lstStyle/>
        <a:p>
          <a:endParaRPr lang="en-US"/>
        </a:p>
      </dgm:t>
    </dgm:pt>
    <dgm:pt modelId="{5171DC1C-61A8-4E0D-8E5A-00A6DDCE51D7}">
      <dgm:prSet/>
      <dgm:spPr/>
      <dgm:t>
        <a:bodyPr/>
        <a:lstStyle/>
        <a:p>
          <a:r>
            <a:rPr lang="en-US" dirty="0"/>
            <a:t>How to:</a:t>
          </a:r>
        </a:p>
      </dgm:t>
    </dgm:pt>
    <dgm:pt modelId="{428AFA54-9CCA-4828-8EE0-D82D74C523E2}" type="parTrans" cxnId="{65713693-71C3-4DD1-9F72-A6FB5047CBCD}">
      <dgm:prSet/>
      <dgm:spPr/>
      <dgm:t>
        <a:bodyPr/>
        <a:lstStyle/>
        <a:p>
          <a:endParaRPr lang="en-US"/>
        </a:p>
      </dgm:t>
    </dgm:pt>
    <dgm:pt modelId="{7BBC3D72-7411-463F-90DE-C717AFBCE395}" type="sibTrans" cxnId="{65713693-71C3-4DD1-9F72-A6FB5047CBCD}">
      <dgm:prSet/>
      <dgm:spPr/>
      <dgm:t>
        <a:bodyPr/>
        <a:lstStyle/>
        <a:p>
          <a:endParaRPr lang="en-US"/>
        </a:p>
      </dgm:t>
    </dgm:pt>
    <dgm:pt modelId="{1B6301E6-A29E-4122-8D99-C439E3599FBD}">
      <dgm:prSet/>
      <dgm:spPr/>
      <dgm:t>
        <a:bodyPr/>
        <a:lstStyle/>
        <a:p>
          <a:r>
            <a:rPr lang="en-US" dirty="0"/>
            <a:t>Introductory TMU©  Video Trainings</a:t>
          </a:r>
        </a:p>
      </dgm:t>
    </dgm:pt>
    <dgm:pt modelId="{BA344CF5-47E4-40E4-AE90-70DC7B1ABE47}" type="parTrans" cxnId="{9AF0EAB0-641B-46BB-B577-8F6A9F2BFB53}">
      <dgm:prSet/>
      <dgm:spPr/>
      <dgm:t>
        <a:bodyPr/>
        <a:lstStyle/>
        <a:p>
          <a:endParaRPr lang="en-US"/>
        </a:p>
      </dgm:t>
    </dgm:pt>
    <dgm:pt modelId="{089ECBBD-169A-4A6F-9D0A-6C23BE8B7302}" type="sibTrans" cxnId="{9AF0EAB0-641B-46BB-B577-8F6A9F2BFB53}">
      <dgm:prSet/>
      <dgm:spPr/>
      <dgm:t>
        <a:bodyPr/>
        <a:lstStyle/>
        <a:p>
          <a:endParaRPr lang="en-US"/>
        </a:p>
      </dgm:t>
    </dgm:pt>
    <dgm:pt modelId="{C6DDBE38-3882-4CE5-B91A-3787CDD61DE2}">
      <dgm:prSet/>
      <dgm:spPr/>
      <dgm:t>
        <a:bodyPr/>
        <a:lstStyle/>
        <a:p>
          <a:r>
            <a:rPr lang="en-US" dirty="0"/>
            <a:t>Providers</a:t>
          </a:r>
        </a:p>
      </dgm:t>
    </dgm:pt>
    <dgm:pt modelId="{AF28C38F-0551-4F52-9D87-F48360B9100B}" type="parTrans" cxnId="{926E628E-2B79-4D60-B1AE-2F30D7785772}">
      <dgm:prSet/>
      <dgm:spPr/>
      <dgm:t>
        <a:bodyPr/>
        <a:lstStyle/>
        <a:p>
          <a:endParaRPr lang="en-US"/>
        </a:p>
      </dgm:t>
    </dgm:pt>
    <dgm:pt modelId="{1BEB5254-DA11-4E22-BA75-12275C316450}" type="sibTrans" cxnId="{926E628E-2B79-4D60-B1AE-2F30D7785772}">
      <dgm:prSet/>
      <dgm:spPr/>
      <dgm:t>
        <a:bodyPr/>
        <a:lstStyle/>
        <a:p>
          <a:endParaRPr lang="en-US"/>
        </a:p>
      </dgm:t>
    </dgm:pt>
    <dgm:pt modelId="{D68D5887-CC44-854C-9E32-4405F0B4124B}">
      <dgm:prSet/>
      <dgm:spPr/>
      <dgm:t>
        <a:bodyPr/>
        <a:lstStyle/>
        <a:p>
          <a:r>
            <a:rPr lang="en-US"/>
            <a:t>Sign in</a:t>
          </a:r>
          <a:endParaRPr lang="en-US" dirty="0"/>
        </a:p>
      </dgm:t>
    </dgm:pt>
    <dgm:pt modelId="{458081FA-7F2C-4D4A-977C-D2136CBABAAF}" type="parTrans" cxnId="{0F3CF8F5-5272-104E-A643-AA8FB55B2A2C}">
      <dgm:prSet/>
      <dgm:spPr/>
      <dgm:t>
        <a:bodyPr/>
        <a:lstStyle/>
        <a:p>
          <a:endParaRPr lang="en-US"/>
        </a:p>
      </dgm:t>
    </dgm:pt>
    <dgm:pt modelId="{2CB3EE8C-4F28-284B-89E9-CB29A335C478}" type="sibTrans" cxnId="{0F3CF8F5-5272-104E-A643-AA8FB55B2A2C}">
      <dgm:prSet/>
      <dgm:spPr/>
      <dgm:t>
        <a:bodyPr/>
        <a:lstStyle/>
        <a:p>
          <a:endParaRPr lang="en-US"/>
        </a:p>
      </dgm:t>
    </dgm:pt>
    <dgm:pt modelId="{E60A3EB4-E728-EB4F-B496-70ADC778DE3F}">
      <dgm:prSet/>
      <dgm:spPr/>
      <dgm:t>
        <a:bodyPr/>
        <a:lstStyle/>
        <a:p>
          <a:r>
            <a:rPr lang="en-US"/>
            <a:t>Retrieve Forgotten Password</a:t>
          </a:r>
          <a:endParaRPr lang="en-US" dirty="0"/>
        </a:p>
      </dgm:t>
    </dgm:pt>
    <dgm:pt modelId="{344E4E23-C088-404C-96DC-B37DA974D776}" type="parTrans" cxnId="{59CB5340-B546-874D-AE9A-CF305184B215}">
      <dgm:prSet/>
      <dgm:spPr/>
      <dgm:t>
        <a:bodyPr/>
        <a:lstStyle/>
        <a:p>
          <a:endParaRPr lang="en-US"/>
        </a:p>
      </dgm:t>
    </dgm:pt>
    <dgm:pt modelId="{2EF43549-CC90-9D42-BB4A-ABA02DF6746C}" type="sibTrans" cxnId="{59CB5340-B546-874D-AE9A-CF305184B215}">
      <dgm:prSet/>
      <dgm:spPr/>
      <dgm:t>
        <a:bodyPr/>
        <a:lstStyle/>
        <a:p>
          <a:endParaRPr lang="en-US"/>
        </a:p>
      </dgm:t>
    </dgm:pt>
    <dgm:pt modelId="{C57D7C0E-E410-B440-A65E-768B176F23B7}">
      <dgm:prSet/>
      <dgm:spPr/>
      <dgm:t>
        <a:bodyPr/>
        <a:lstStyle/>
        <a:p>
          <a:r>
            <a:rPr lang="en-US" dirty="0"/>
            <a:t>View Registry</a:t>
          </a:r>
        </a:p>
      </dgm:t>
    </dgm:pt>
    <dgm:pt modelId="{30E8EEDD-51B0-B64C-9FB2-4C880E9B52FF}" type="parTrans" cxnId="{DA471D44-15A4-8D41-B708-91FC23BF5E1F}">
      <dgm:prSet/>
      <dgm:spPr/>
      <dgm:t>
        <a:bodyPr/>
        <a:lstStyle/>
        <a:p>
          <a:endParaRPr lang="en-US"/>
        </a:p>
      </dgm:t>
    </dgm:pt>
    <dgm:pt modelId="{E777C2D0-E4AE-914D-9DF0-927D5074C201}" type="sibTrans" cxnId="{DA471D44-15A4-8D41-B708-91FC23BF5E1F}">
      <dgm:prSet/>
      <dgm:spPr/>
      <dgm:t>
        <a:bodyPr/>
        <a:lstStyle/>
        <a:p>
          <a:endParaRPr lang="en-US"/>
        </a:p>
      </dgm:t>
    </dgm:pt>
    <dgm:pt modelId="{E9C3E137-3163-4545-A088-87A3B94D2250}">
      <dgm:prSet/>
      <dgm:spPr/>
      <dgm:t>
        <a:bodyPr/>
        <a:lstStyle/>
        <a:p>
          <a:r>
            <a:rPr lang="en-US"/>
            <a:t>Trainers</a:t>
          </a:r>
          <a:endParaRPr lang="en-US" dirty="0"/>
        </a:p>
      </dgm:t>
    </dgm:pt>
    <dgm:pt modelId="{B24F4314-0638-414F-A92C-F418F2E56692}" type="parTrans" cxnId="{E97E6768-AAEB-784F-B713-023BD4AD9347}">
      <dgm:prSet/>
      <dgm:spPr/>
      <dgm:t>
        <a:bodyPr/>
        <a:lstStyle/>
        <a:p>
          <a:endParaRPr lang="en-US"/>
        </a:p>
      </dgm:t>
    </dgm:pt>
    <dgm:pt modelId="{F5085A96-392C-8B4F-976D-0EABF1F6268F}" type="sibTrans" cxnId="{E97E6768-AAEB-784F-B713-023BD4AD9347}">
      <dgm:prSet/>
      <dgm:spPr/>
      <dgm:t>
        <a:bodyPr/>
        <a:lstStyle/>
        <a:p>
          <a:endParaRPr lang="en-US"/>
        </a:p>
      </dgm:t>
    </dgm:pt>
    <dgm:pt modelId="{048222AE-22CE-884D-A607-5208455758B4}">
      <dgm:prSet/>
      <dgm:spPr/>
      <dgm:t>
        <a:bodyPr/>
        <a:lstStyle/>
        <a:p>
          <a:r>
            <a:rPr lang="en-US" dirty="0"/>
            <a:t>Students</a:t>
          </a:r>
        </a:p>
      </dgm:t>
    </dgm:pt>
    <dgm:pt modelId="{6120229A-610A-EE40-9B4F-E45BF6F6CA40}" type="parTrans" cxnId="{674A3215-8498-B042-99B3-D2C903E18556}">
      <dgm:prSet/>
      <dgm:spPr/>
      <dgm:t>
        <a:bodyPr/>
        <a:lstStyle/>
        <a:p>
          <a:endParaRPr lang="en-US"/>
        </a:p>
      </dgm:t>
    </dgm:pt>
    <dgm:pt modelId="{2B1263E3-A5A7-2241-8D3A-98B6296A6D49}" type="sibTrans" cxnId="{674A3215-8498-B042-99B3-D2C903E18556}">
      <dgm:prSet/>
      <dgm:spPr/>
      <dgm:t>
        <a:bodyPr/>
        <a:lstStyle/>
        <a:p>
          <a:endParaRPr lang="en-US"/>
        </a:p>
      </dgm:t>
    </dgm:pt>
    <dgm:pt modelId="{B65710A2-1C19-3642-B555-79BECF3632E0}" type="pres">
      <dgm:prSet presAssocID="{F26BDD8C-F08A-4F94-ACD1-2B318FBF166F}" presName="linear" presStyleCnt="0">
        <dgm:presLayoutVars>
          <dgm:dir/>
          <dgm:animLvl val="lvl"/>
          <dgm:resizeHandles val="exact"/>
        </dgm:presLayoutVars>
      </dgm:prSet>
      <dgm:spPr/>
    </dgm:pt>
    <dgm:pt modelId="{CA57E327-09FF-0841-9CF0-5E9B86EA46D9}" type="pres">
      <dgm:prSet presAssocID="{1B6301E6-A29E-4122-8D99-C439E3599FBD}" presName="parentLin" presStyleCnt="0"/>
      <dgm:spPr/>
    </dgm:pt>
    <dgm:pt modelId="{E0445713-666E-A444-BE4B-7AC7698031BE}" type="pres">
      <dgm:prSet presAssocID="{1B6301E6-A29E-4122-8D99-C439E3599FBD}" presName="parentLeftMargin" presStyleLbl="node1" presStyleIdx="0" presStyleCnt="2"/>
      <dgm:spPr/>
    </dgm:pt>
    <dgm:pt modelId="{4C69E41F-424C-C64B-B21B-914E3B89DC36}" type="pres">
      <dgm:prSet presAssocID="{1B6301E6-A29E-4122-8D99-C439E3599FBD}" presName="parentText" presStyleLbl="node1" presStyleIdx="0" presStyleCnt="2">
        <dgm:presLayoutVars>
          <dgm:chMax val="0"/>
          <dgm:bulletEnabled val="1"/>
        </dgm:presLayoutVars>
      </dgm:prSet>
      <dgm:spPr/>
    </dgm:pt>
    <dgm:pt modelId="{68AC019F-33DF-9540-A9D2-DC099E788B06}" type="pres">
      <dgm:prSet presAssocID="{1B6301E6-A29E-4122-8D99-C439E3599FBD}" presName="negativeSpace" presStyleCnt="0"/>
      <dgm:spPr/>
    </dgm:pt>
    <dgm:pt modelId="{29EEC3B0-651E-2C4D-B41C-2E938AB0873F}" type="pres">
      <dgm:prSet presAssocID="{1B6301E6-A29E-4122-8D99-C439E3599FBD}" presName="childText" presStyleLbl="conFgAcc1" presStyleIdx="0" presStyleCnt="2">
        <dgm:presLayoutVars>
          <dgm:bulletEnabled val="1"/>
        </dgm:presLayoutVars>
      </dgm:prSet>
      <dgm:spPr/>
    </dgm:pt>
    <dgm:pt modelId="{5CBD9BE5-069A-004D-B0DC-EC104BCC13BB}" type="pres">
      <dgm:prSet presAssocID="{089ECBBD-169A-4A6F-9D0A-6C23BE8B7302}" presName="spaceBetweenRectangles" presStyleCnt="0"/>
      <dgm:spPr/>
    </dgm:pt>
    <dgm:pt modelId="{E28F47F8-8BBD-D346-8B7F-0979CDBDF123}" type="pres">
      <dgm:prSet presAssocID="{C552F5A2-CA70-4E92-80D9-E1B670ABC037}" presName="parentLin" presStyleCnt="0"/>
      <dgm:spPr/>
    </dgm:pt>
    <dgm:pt modelId="{C4E055E7-3423-AB44-91D9-8A5EFFD46B4E}" type="pres">
      <dgm:prSet presAssocID="{C552F5A2-CA70-4E92-80D9-E1B670ABC037}" presName="parentLeftMargin" presStyleLbl="node1" presStyleIdx="0" presStyleCnt="2"/>
      <dgm:spPr/>
    </dgm:pt>
    <dgm:pt modelId="{C11E1D2D-52A3-2F4C-A87B-41BF3949B4A1}" type="pres">
      <dgm:prSet presAssocID="{C552F5A2-CA70-4E92-80D9-E1B670ABC037}" presName="parentText" presStyleLbl="node1" presStyleIdx="1" presStyleCnt="2">
        <dgm:presLayoutVars>
          <dgm:chMax val="0"/>
          <dgm:bulletEnabled val="1"/>
        </dgm:presLayoutVars>
      </dgm:prSet>
      <dgm:spPr/>
    </dgm:pt>
    <dgm:pt modelId="{B61FD432-77B3-9C4A-B513-DE10E155A37E}" type="pres">
      <dgm:prSet presAssocID="{C552F5A2-CA70-4E92-80D9-E1B670ABC037}" presName="negativeSpace" presStyleCnt="0"/>
      <dgm:spPr/>
    </dgm:pt>
    <dgm:pt modelId="{5DB5221D-2B68-6944-A1F5-3A286CB8BD05}" type="pres">
      <dgm:prSet presAssocID="{C552F5A2-CA70-4E92-80D9-E1B670ABC037}" presName="childText" presStyleLbl="conFgAcc1" presStyleIdx="1" presStyleCnt="2">
        <dgm:presLayoutVars>
          <dgm:bulletEnabled val="1"/>
        </dgm:presLayoutVars>
      </dgm:prSet>
      <dgm:spPr/>
    </dgm:pt>
  </dgm:ptLst>
  <dgm:cxnLst>
    <dgm:cxn modelId="{46EB8D02-866E-9C4A-BD11-B029465ACAD5}" type="presOf" srcId="{C552F5A2-CA70-4E92-80D9-E1B670ABC037}" destId="{C11E1D2D-52A3-2F4C-A87B-41BF3949B4A1}" srcOrd="1" destOrd="0" presId="urn:microsoft.com/office/officeart/2005/8/layout/list1"/>
    <dgm:cxn modelId="{674A3215-8498-B042-99B3-D2C903E18556}" srcId="{1B6301E6-A29E-4122-8D99-C439E3599FBD}" destId="{048222AE-22CE-884D-A607-5208455758B4}" srcOrd="2" destOrd="0" parTransId="{6120229A-610A-EE40-9B4F-E45BF6F6CA40}" sibTransId="{2B1263E3-A5A7-2241-8D3A-98B6296A6D49}"/>
    <dgm:cxn modelId="{98695A17-BBFF-244B-BCC0-EDC56B6A76C4}" type="presOf" srcId="{5171DC1C-61A8-4E0D-8E5A-00A6DDCE51D7}" destId="{5DB5221D-2B68-6944-A1F5-3A286CB8BD05}" srcOrd="0" destOrd="0" presId="urn:microsoft.com/office/officeart/2005/8/layout/list1"/>
    <dgm:cxn modelId="{848D5A1A-52A3-A54C-8753-586FFC27E949}" type="presOf" srcId="{C6DDBE38-3882-4CE5-B91A-3787CDD61DE2}" destId="{29EEC3B0-651E-2C4D-B41C-2E938AB0873F}" srcOrd="0" destOrd="0" presId="urn:microsoft.com/office/officeart/2005/8/layout/list1"/>
    <dgm:cxn modelId="{59CB5340-B546-874D-AE9A-CF305184B215}" srcId="{5171DC1C-61A8-4E0D-8E5A-00A6DDCE51D7}" destId="{E60A3EB4-E728-EB4F-B496-70ADC778DE3F}" srcOrd="1" destOrd="0" parTransId="{344E4E23-C088-404C-96DC-B37DA974D776}" sibTransId="{2EF43549-CC90-9D42-BB4A-ABA02DF6746C}"/>
    <dgm:cxn modelId="{DA471D44-15A4-8D41-B708-91FC23BF5E1F}" srcId="{5171DC1C-61A8-4E0D-8E5A-00A6DDCE51D7}" destId="{C57D7C0E-E410-B440-A65E-768B176F23B7}" srcOrd="2" destOrd="0" parTransId="{30E8EEDD-51B0-B64C-9FB2-4C880E9B52FF}" sibTransId="{E777C2D0-E4AE-914D-9DF0-927D5074C201}"/>
    <dgm:cxn modelId="{E97E6768-AAEB-784F-B713-023BD4AD9347}" srcId="{1B6301E6-A29E-4122-8D99-C439E3599FBD}" destId="{E9C3E137-3163-4545-A088-87A3B94D2250}" srcOrd="1" destOrd="0" parTransId="{B24F4314-0638-414F-A92C-F418F2E56692}" sibTransId="{F5085A96-392C-8B4F-976D-0EABF1F6268F}"/>
    <dgm:cxn modelId="{AE804B79-ADCF-7E4D-96AD-ADDE66B8ECBC}" type="presOf" srcId="{E60A3EB4-E728-EB4F-B496-70ADC778DE3F}" destId="{5DB5221D-2B68-6944-A1F5-3A286CB8BD05}" srcOrd="0" destOrd="2" presId="urn:microsoft.com/office/officeart/2005/8/layout/list1"/>
    <dgm:cxn modelId="{7E716687-5488-B744-B7B5-DEA823511B09}" type="presOf" srcId="{1B6301E6-A29E-4122-8D99-C439E3599FBD}" destId="{E0445713-666E-A444-BE4B-7AC7698031BE}" srcOrd="0" destOrd="0" presId="urn:microsoft.com/office/officeart/2005/8/layout/list1"/>
    <dgm:cxn modelId="{926E628E-2B79-4D60-B1AE-2F30D7785772}" srcId="{1B6301E6-A29E-4122-8D99-C439E3599FBD}" destId="{C6DDBE38-3882-4CE5-B91A-3787CDD61DE2}" srcOrd="0" destOrd="0" parTransId="{AF28C38F-0551-4F52-9D87-F48360B9100B}" sibTransId="{1BEB5254-DA11-4E22-BA75-12275C316450}"/>
    <dgm:cxn modelId="{B792768E-4EE9-488C-B8A8-579A1256A569}" srcId="{F26BDD8C-F08A-4F94-ACD1-2B318FBF166F}" destId="{C552F5A2-CA70-4E92-80D9-E1B670ABC037}" srcOrd="1" destOrd="0" parTransId="{F78C5E0B-7EE3-4A7B-B18C-BB05A3D77E00}" sibTransId="{035919C6-011D-4472-B99A-DE47C761E33F}"/>
    <dgm:cxn modelId="{65713693-71C3-4DD1-9F72-A6FB5047CBCD}" srcId="{C552F5A2-CA70-4E92-80D9-E1B670ABC037}" destId="{5171DC1C-61A8-4E0D-8E5A-00A6DDCE51D7}" srcOrd="0" destOrd="0" parTransId="{428AFA54-9CCA-4828-8EE0-D82D74C523E2}" sibTransId="{7BBC3D72-7411-463F-90DE-C717AFBCE395}"/>
    <dgm:cxn modelId="{B59FA2A4-0276-7149-BF92-FBA2E13D9BAF}" type="presOf" srcId="{1B6301E6-A29E-4122-8D99-C439E3599FBD}" destId="{4C69E41F-424C-C64B-B21B-914E3B89DC36}" srcOrd="1" destOrd="0" presId="urn:microsoft.com/office/officeart/2005/8/layout/list1"/>
    <dgm:cxn modelId="{BCF26AAD-949B-6144-9C8F-DF73ED43CA04}" type="presOf" srcId="{C552F5A2-CA70-4E92-80D9-E1B670ABC037}" destId="{C4E055E7-3423-AB44-91D9-8A5EFFD46B4E}" srcOrd="0" destOrd="0" presId="urn:microsoft.com/office/officeart/2005/8/layout/list1"/>
    <dgm:cxn modelId="{9AF0EAB0-641B-46BB-B577-8F6A9F2BFB53}" srcId="{F26BDD8C-F08A-4F94-ACD1-2B318FBF166F}" destId="{1B6301E6-A29E-4122-8D99-C439E3599FBD}" srcOrd="0" destOrd="0" parTransId="{BA344CF5-47E4-40E4-AE90-70DC7B1ABE47}" sibTransId="{089ECBBD-169A-4A6F-9D0A-6C23BE8B7302}"/>
    <dgm:cxn modelId="{2B10A9B4-F2E9-9640-9D73-9A27CE5FEE42}" type="presOf" srcId="{E9C3E137-3163-4545-A088-87A3B94D2250}" destId="{29EEC3B0-651E-2C4D-B41C-2E938AB0873F}" srcOrd="0" destOrd="1" presId="urn:microsoft.com/office/officeart/2005/8/layout/list1"/>
    <dgm:cxn modelId="{8EB20FC7-68B8-1E44-938E-EEE8D56B29BF}" type="presOf" srcId="{048222AE-22CE-884D-A607-5208455758B4}" destId="{29EEC3B0-651E-2C4D-B41C-2E938AB0873F}" srcOrd="0" destOrd="2" presId="urn:microsoft.com/office/officeart/2005/8/layout/list1"/>
    <dgm:cxn modelId="{446487CE-131A-0B40-A54B-0DA856CE73F3}" type="presOf" srcId="{F26BDD8C-F08A-4F94-ACD1-2B318FBF166F}" destId="{B65710A2-1C19-3642-B555-79BECF3632E0}" srcOrd="0" destOrd="0" presId="urn:microsoft.com/office/officeart/2005/8/layout/list1"/>
    <dgm:cxn modelId="{83FCDCE0-90AB-9949-A23C-8D0AB2C2D065}" type="presOf" srcId="{C57D7C0E-E410-B440-A65E-768B176F23B7}" destId="{5DB5221D-2B68-6944-A1F5-3A286CB8BD05}" srcOrd="0" destOrd="3" presId="urn:microsoft.com/office/officeart/2005/8/layout/list1"/>
    <dgm:cxn modelId="{60A7FAF2-6CA7-554B-99CB-6E8C34C5429A}" type="presOf" srcId="{D68D5887-CC44-854C-9E32-4405F0B4124B}" destId="{5DB5221D-2B68-6944-A1F5-3A286CB8BD05}" srcOrd="0" destOrd="1" presId="urn:microsoft.com/office/officeart/2005/8/layout/list1"/>
    <dgm:cxn modelId="{0F3CF8F5-5272-104E-A643-AA8FB55B2A2C}" srcId="{5171DC1C-61A8-4E0D-8E5A-00A6DDCE51D7}" destId="{D68D5887-CC44-854C-9E32-4405F0B4124B}" srcOrd="0" destOrd="0" parTransId="{458081FA-7F2C-4D4A-977C-D2136CBABAAF}" sibTransId="{2CB3EE8C-4F28-284B-89E9-CB29A335C478}"/>
    <dgm:cxn modelId="{55717A25-F02C-E840-9E6C-1F0DB9A65FB7}" type="presParOf" srcId="{B65710A2-1C19-3642-B555-79BECF3632E0}" destId="{CA57E327-09FF-0841-9CF0-5E9B86EA46D9}" srcOrd="0" destOrd="0" presId="urn:microsoft.com/office/officeart/2005/8/layout/list1"/>
    <dgm:cxn modelId="{E71E5923-C43F-DA40-A952-9746136BCDF6}" type="presParOf" srcId="{CA57E327-09FF-0841-9CF0-5E9B86EA46D9}" destId="{E0445713-666E-A444-BE4B-7AC7698031BE}" srcOrd="0" destOrd="0" presId="urn:microsoft.com/office/officeart/2005/8/layout/list1"/>
    <dgm:cxn modelId="{AD93B963-3929-D948-953C-32428E19D2DA}" type="presParOf" srcId="{CA57E327-09FF-0841-9CF0-5E9B86EA46D9}" destId="{4C69E41F-424C-C64B-B21B-914E3B89DC36}" srcOrd="1" destOrd="0" presId="urn:microsoft.com/office/officeart/2005/8/layout/list1"/>
    <dgm:cxn modelId="{D0EAD0AA-6BD0-FB43-A200-A1C436EA2956}" type="presParOf" srcId="{B65710A2-1C19-3642-B555-79BECF3632E0}" destId="{68AC019F-33DF-9540-A9D2-DC099E788B06}" srcOrd="1" destOrd="0" presId="urn:microsoft.com/office/officeart/2005/8/layout/list1"/>
    <dgm:cxn modelId="{EA91408F-66CF-1448-B13E-DA6F23C3D125}" type="presParOf" srcId="{B65710A2-1C19-3642-B555-79BECF3632E0}" destId="{29EEC3B0-651E-2C4D-B41C-2E938AB0873F}" srcOrd="2" destOrd="0" presId="urn:microsoft.com/office/officeart/2005/8/layout/list1"/>
    <dgm:cxn modelId="{2191220E-37DD-D042-8220-0739BDD99D33}" type="presParOf" srcId="{B65710A2-1C19-3642-B555-79BECF3632E0}" destId="{5CBD9BE5-069A-004D-B0DC-EC104BCC13BB}" srcOrd="3" destOrd="0" presId="urn:microsoft.com/office/officeart/2005/8/layout/list1"/>
    <dgm:cxn modelId="{720F3493-2DFA-1649-A76C-955CC861974F}" type="presParOf" srcId="{B65710A2-1C19-3642-B555-79BECF3632E0}" destId="{E28F47F8-8BBD-D346-8B7F-0979CDBDF123}" srcOrd="4" destOrd="0" presId="urn:microsoft.com/office/officeart/2005/8/layout/list1"/>
    <dgm:cxn modelId="{7823B68E-BBDF-A74F-BF85-69DE627941B9}" type="presParOf" srcId="{E28F47F8-8BBD-D346-8B7F-0979CDBDF123}" destId="{C4E055E7-3423-AB44-91D9-8A5EFFD46B4E}" srcOrd="0" destOrd="0" presId="urn:microsoft.com/office/officeart/2005/8/layout/list1"/>
    <dgm:cxn modelId="{D4D9DC1A-972D-D64C-84FC-57033F36E4C2}" type="presParOf" srcId="{E28F47F8-8BBD-D346-8B7F-0979CDBDF123}" destId="{C11E1D2D-52A3-2F4C-A87B-41BF3949B4A1}" srcOrd="1" destOrd="0" presId="urn:microsoft.com/office/officeart/2005/8/layout/list1"/>
    <dgm:cxn modelId="{84C79E28-3727-CB4B-8ABD-FA35DE76DAB0}" type="presParOf" srcId="{B65710A2-1C19-3642-B555-79BECF3632E0}" destId="{B61FD432-77B3-9C4A-B513-DE10E155A37E}" srcOrd="5" destOrd="0" presId="urn:microsoft.com/office/officeart/2005/8/layout/list1"/>
    <dgm:cxn modelId="{D5C750D8-2476-A740-A0EA-F48B49D1224B}" type="presParOf" srcId="{B65710A2-1C19-3642-B555-79BECF3632E0}" destId="{5DB5221D-2B68-6944-A1F5-3A286CB8BD0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E0A3BA6-1813-4F37-9D45-23B590E8FDE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4025D15-5ECE-407F-87A7-227237B18B00}">
      <dgm:prSet/>
      <dgm:spPr/>
      <dgm:t>
        <a:bodyPr/>
        <a:lstStyle/>
        <a:p>
          <a:r>
            <a:rPr lang="en-US"/>
            <a:t>Announcements</a:t>
          </a:r>
        </a:p>
      </dgm:t>
    </dgm:pt>
    <dgm:pt modelId="{C2D89590-19D9-4C94-87D5-068D6C442ED7}" type="parTrans" cxnId="{3A105736-DE44-45FC-8861-B288B52CD2C6}">
      <dgm:prSet/>
      <dgm:spPr/>
      <dgm:t>
        <a:bodyPr/>
        <a:lstStyle/>
        <a:p>
          <a:endParaRPr lang="en-US"/>
        </a:p>
      </dgm:t>
    </dgm:pt>
    <dgm:pt modelId="{5518355B-36F4-47D3-A5C6-01E435478FD8}" type="sibTrans" cxnId="{3A105736-DE44-45FC-8861-B288B52CD2C6}">
      <dgm:prSet/>
      <dgm:spPr/>
      <dgm:t>
        <a:bodyPr/>
        <a:lstStyle/>
        <a:p>
          <a:endParaRPr lang="en-US"/>
        </a:p>
      </dgm:t>
    </dgm:pt>
    <dgm:pt modelId="{374D0CF2-E1C4-4A7F-9BBE-FD5D720FCDAF}">
      <dgm:prSet/>
      <dgm:spPr/>
      <dgm:t>
        <a:bodyPr/>
        <a:lstStyle/>
        <a:p>
          <a:r>
            <a:rPr lang="en-US"/>
            <a:t>Discussions </a:t>
          </a:r>
        </a:p>
      </dgm:t>
    </dgm:pt>
    <dgm:pt modelId="{D578FD10-4BE3-4025-BDA5-306E87C746EC}" type="parTrans" cxnId="{43DAE87C-8F65-41CF-BB08-C56D4BD3592D}">
      <dgm:prSet/>
      <dgm:spPr/>
      <dgm:t>
        <a:bodyPr/>
        <a:lstStyle/>
        <a:p>
          <a:endParaRPr lang="en-US"/>
        </a:p>
      </dgm:t>
    </dgm:pt>
    <dgm:pt modelId="{0AFF6628-2B04-4DC2-9649-BA543BD385FB}" type="sibTrans" cxnId="{43DAE87C-8F65-41CF-BB08-C56D4BD3592D}">
      <dgm:prSet/>
      <dgm:spPr/>
      <dgm:t>
        <a:bodyPr/>
        <a:lstStyle/>
        <a:p>
          <a:endParaRPr lang="en-US"/>
        </a:p>
      </dgm:t>
    </dgm:pt>
    <dgm:pt modelId="{767A6181-27AE-4183-AE67-FFDB2E1B5671}">
      <dgm:prSet/>
      <dgm:spPr/>
      <dgm:t>
        <a:bodyPr/>
        <a:lstStyle/>
        <a:p>
          <a:r>
            <a:rPr lang="en-US"/>
            <a:t>Chat</a:t>
          </a:r>
        </a:p>
      </dgm:t>
    </dgm:pt>
    <dgm:pt modelId="{5005EFFB-5A8C-4333-92BD-3DE154A0E631}" type="parTrans" cxnId="{F4DA5F6D-2A53-489F-8899-5C0C5E407FE8}">
      <dgm:prSet/>
      <dgm:spPr/>
      <dgm:t>
        <a:bodyPr/>
        <a:lstStyle/>
        <a:p>
          <a:endParaRPr lang="en-US"/>
        </a:p>
      </dgm:t>
    </dgm:pt>
    <dgm:pt modelId="{9128F6A1-6EFE-4BBF-8647-0F7CC5B1B3EC}" type="sibTrans" cxnId="{F4DA5F6D-2A53-489F-8899-5C0C5E407FE8}">
      <dgm:prSet/>
      <dgm:spPr/>
      <dgm:t>
        <a:bodyPr/>
        <a:lstStyle/>
        <a:p>
          <a:endParaRPr lang="en-US"/>
        </a:p>
      </dgm:t>
    </dgm:pt>
    <dgm:pt modelId="{135DE875-3795-4421-BACF-C8BD9312F821}" type="pres">
      <dgm:prSet presAssocID="{8E0A3BA6-1813-4F37-9D45-23B590E8FDEC}" presName="root" presStyleCnt="0">
        <dgm:presLayoutVars>
          <dgm:dir/>
          <dgm:resizeHandles val="exact"/>
        </dgm:presLayoutVars>
      </dgm:prSet>
      <dgm:spPr/>
    </dgm:pt>
    <dgm:pt modelId="{0A023DB8-5C7D-4FA1-944A-AA759604027B}" type="pres">
      <dgm:prSet presAssocID="{14025D15-5ECE-407F-87A7-227237B18B00}" presName="compNode" presStyleCnt="0"/>
      <dgm:spPr/>
    </dgm:pt>
    <dgm:pt modelId="{A1D29286-D9D4-4DBD-ADCC-2C786DA7B5FE}" type="pres">
      <dgm:prSet presAssocID="{14025D15-5ECE-407F-87A7-227237B18B00}" presName="bgRect" presStyleLbl="bgShp" presStyleIdx="0" presStyleCnt="3"/>
      <dgm:spPr/>
    </dgm:pt>
    <dgm:pt modelId="{C5360A8E-F192-4A53-8C38-DE7F0881E167}" type="pres">
      <dgm:prSet presAssocID="{14025D15-5ECE-407F-87A7-227237B18B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52D7D3BA-BF04-4489-A96D-F88D4954D19E}" type="pres">
      <dgm:prSet presAssocID="{14025D15-5ECE-407F-87A7-227237B18B00}" presName="spaceRect" presStyleCnt="0"/>
      <dgm:spPr/>
    </dgm:pt>
    <dgm:pt modelId="{D94894D9-EEFD-495C-B758-AA840EF830EB}" type="pres">
      <dgm:prSet presAssocID="{14025D15-5ECE-407F-87A7-227237B18B00}" presName="parTx" presStyleLbl="revTx" presStyleIdx="0" presStyleCnt="3">
        <dgm:presLayoutVars>
          <dgm:chMax val="0"/>
          <dgm:chPref val="0"/>
        </dgm:presLayoutVars>
      </dgm:prSet>
      <dgm:spPr/>
    </dgm:pt>
    <dgm:pt modelId="{D6088BDA-C568-4E9D-83F1-10BBA1E6A7B4}" type="pres">
      <dgm:prSet presAssocID="{5518355B-36F4-47D3-A5C6-01E435478FD8}" presName="sibTrans" presStyleCnt="0"/>
      <dgm:spPr/>
    </dgm:pt>
    <dgm:pt modelId="{E4CE1449-310A-4E23-82E3-638CBD09DE9A}" type="pres">
      <dgm:prSet presAssocID="{374D0CF2-E1C4-4A7F-9BBE-FD5D720FCDAF}" presName="compNode" presStyleCnt="0"/>
      <dgm:spPr/>
    </dgm:pt>
    <dgm:pt modelId="{357B7AA9-846D-4D2F-BA73-4DBF64F18673}" type="pres">
      <dgm:prSet presAssocID="{374D0CF2-E1C4-4A7F-9BBE-FD5D720FCDAF}" presName="bgRect" presStyleLbl="bgShp" presStyleIdx="1" presStyleCnt="3"/>
      <dgm:spPr/>
    </dgm:pt>
    <dgm:pt modelId="{4F40987C-E47A-49E5-AC5E-8E3C6B57EC23}" type="pres">
      <dgm:prSet presAssocID="{374D0CF2-E1C4-4A7F-9BBE-FD5D720FCD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2CAB39B3-6AE2-4D4A-82EA-7AF2A24643FF}" type="pres">
      <dgm:prSet presAssocID="{374D0CF2-E1C4-4A7F-9BBE-FD5D720FCDAF}" presName="spaceRect" presStyleCnt="0"/>
      <dgm:spPr/>
    </dgm:pt>
    <dgm:pt modelId="{77767A81-23B1-49C6-8154-6C1F7C5FD086}" type="pres">
      <dgm:prSet presAssocID="{374D0CF2-E1C4-4A7F-9BBE-FD5D720FCDAF}" presName="parTx" presStyleLbl="revTx" presStyleIdx="1" presStyleCnt="3">
        <dgm:presLayoutVars>
          <dgm:chMax val="0"/>
          <dgm:chPref val="0"/>
        </dgm:presLayoutVars>
      </dgm:prSet>
      <dgm:spPr/>
    </dgm:pt>
    <dgm:pt modelId="{74FC2BCD-BD72-49C1-B27C-E0515E016A77}" type="pres">
      <dgm:prSet presAssocID="{0AFF6628-2B04-4DC2-9649-BA543BD385FB}" presName="sibTrans" presStyleCnt="0"/>
      <dgm:spPr/>
    </dgm:pt>
    <dgm:pt modelId="{A260874F-6BED-4B65-AA80-2F83C2BB6705}" type="pres">
      <dgm:prSet presAssocID="{767A6181-27AE-4183-AE67-FFDB2E1B5671}" presName="compNode" presStyleCnt="0"/>
      <dgm:spPr/>
    </dgm:pt>
    <dgm:pt modelId="{672252DA-5B76-4EC6-B72D-23BCE8D11E09}" type="pres">
      <dgm:prSet presAssocID="{767A6181-27AE-4183-AE67-FFDB2E1B5671}" presName="bgRect" presStyleLbl="bgShp" presStyleIdx="2" presStyleCnt="3"/>
      <dgm:spPr/>
    </dgm:pt>
    <dgm:pt modelId="{FC20938C-C966-4497-9B52-EA15AE3A960F}" type="pres">
      <dgm:prSet presAssocID="{767A6181-27AE-4183-AE67-FFDB2E1B56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ch"/>
        </a:ext>
      </dgm:extLst>
    </dgm:pt>
    <dgm:pt modelId="{EC6DBE63-4894-4A70-8020-1475C5E03F7C}" type="pres">
      <dgm:prSet presAssocID="{767A6181-27AE-4183-AE67-FFDB2E1B5671}" presName="spaceRect" presStyleCnt="0"/>
      <dgm:spPr/>
    </dgm:pt>
    <dgm:pt modelId="{67C2E318-D133-4EE2-9A1C-6F30B37AF9AF}" type="pres">
      <dgm:prSet presAssocID="{767A6181-27AE-4183-AE67-FFDB2E1B5671}" presName="parTx" presStyleLbl="revTx" presStyleIdx="2" presStyleCnt="3">
        <dgm:presLayoutVars>
          <dgm:chMax val="0"/>
          <dgm:chPref val="0"/>
        </dgm:presLayoutVars>
      </dgm:prSet>
      <dgm:spPr/>
    </dgm:pt>
  </dgm:ptLst>
  <dgm:cxnLst>
    <dgm:cxn modelId="{414FE72A-DF52-47CA-AA41-E05D76F6B0ED}" type="presOf" srcId="{767A6181-27AE-4183-AE67-FFDB2E1B5671}" destId="{67C2E318-D133-4EE2-9A1C-6F30B37AF9AF}" srcOrd="0" destOrd="0" presId="urn:microsoft.com/office/officeart/2018/2/layout/IconVerticalSolidList"/>
    <dgm:cxn modelId="{54A4BC2E-9658-4B12-9E86-13969FDA76B9}" type="presOf" srcId="{374D0CF2-E1C4-4A7F-9BBE-FD5D720FCDAF}" destId="{77767A81-23B1-49C6-8154-6C1F7C5FD086}" srcOrd="0" destOrd="0" presId="urn:microsoft.com/office/officeart/2018/2/layout/IconVerticalSolidList"/>
    <dgm:cxn modelId="{3A105736-DE44-45FC-8861-B288B52CD2C6}" srcId="{8E0A3BA6-1813-4F37-9D45-23B590E8FDEC}" destId="{14025D15-5ECE-407F-87A7-227237B18B00}" srcOrd="0" destOrd="0" parTransId="{C2D89590-19D9-4C94-87D5-068D6C442ED7}" sibTransId="{5518355B-36F4-47D3-A5C6-01E435478FD8}"/>
    <dgm:cxn modelId="{4B215141-5850-4FF1-84D0-449BDC2F4CD4}" type="presOf" srcId="{8E0A3BA6-1813-4F37-9D45-23B590E8FDEC}" destId="{135DE875-3795-4421-BACF-C8BD9312F821}" srcOrd="0" destOrd="0" presId="urn:microsoft.com/office/officeart/2018/2/layout/IconVerticalSolidList"/>
    <dgm:cxn modelId="{F4DA5F6D-2A53-489F-8899-5C0C5E407FE8}" srcId="{8E0A3BA6-1813-4F37-9D45-23B590E8FDEC}" destId="{767A6181-27AE-4183-AE67-FFDB2E1B5671}" srcOrd="2" destOrd="0" parTransId="{5005EFFB-5A8C-4333-92BD-3DE154A0E631}" sibTransId="{9128F6A1-6EFE-4BBF-8647-0F7CC5B1B3EC}"/>
    <dgm:cxn modelId="{43DAE87C-8F65-41CF-BB08-C56D4BD3592D}" srcId="{8E0A3BA6-1813-4F37-9D45-23B590E8FDEC}" destId="{374D0CF2-E1C4-4A7F-9BBE-FD5D720FCDAF}" srcOrd="1" destOrd="0" parTransId="{D578FD10-4BE3-4025-BDA5-306E87C746EC}" sibTransId="{0AFF6628-2B04-4DC2-9649-BA543BD385FB}"/>
    <dgm:cxn modelId="{48D1B8A9-89F4-4838-90F6-7130B022521C}" type="presOf" srcId="{14025D15-5ECE-407F-87A7-227237B18B00}" destId="{D94894D9-EEFD-495C-B758-AA840EF830EB}" srcOrd="0" destOrd="0" presId="urn:microsoft.com/office/officeart/2018/2/layout/IconVerticalSolidList"/>
    <dgm:cxn modelId="{E75AA3FD-6205-4CA5-B431-39018CF38368}" type="presParOf" srcId="{135DE875-3795-4421-BACF-C8BD9312F821}" destId="{0A023DB8-5C7D-4FA1-944A-AA759604027B}" srcOrd="0" destOrd="0" presId="urn:microsoft.com/office/officeart/2018/2/layout/IconVerticalSolidList"/>
    <dgm:cxn modelId="{6F17CB8C-25C0-4AF7-90C0-C239A3D0E360}" type="presParOf" srcId="{0A023DB8-5C7D-4FA1-944A-AA759604027B}" destId="{A1D29286-D9D4-4DBD-ADCC-2C786DA7B5FE}" srcOrd="0" destOrd="0" presId="urn:microsoft.com/office/officeart/2018/2/layout/IconVerticalSolidList"/>
    <dgm:cxn modelId="{9FCAB7E7-D6C7-4C01-AD38-8CB81660AE08}" type="presParOf" srcId="{0A023DB8-5C7D-4FA1-944A-AA759604027B}" destId="{C5360A8E-F192-4A53-8C38-DE7F0881E167}" srcOrd="1" destOrd="0" presId="urn:microsoft.com/office/officeart/2018/2/layout/IconVerticalSolidList"/>
    <dgm:cxn modelId="{9BADF89A-FE1A-4ACB-B14A-14A3EA825090}" type="presParOf" srcId="{0A023DB8-5C7D-4FA1-944A-AA759604027B}" destId="{52D7D3BA-BF04-4489-A96D-F88D4954D19E}" srcOrd="2" destOrd="0" presId="urn:microsoft.com/office/officeart/2018/2/layout/IconVerticalSolidList"/>
    <dgm:cxn modelId="{D48730E3-2C65-4B88-A59A-503B14EFBB08}" type="presParOf" srcId="{0A023DB8-5C7D-4FA1-944A-AA759604027B}" destId="{D94894D9-EEFD-495C-B758-AA840EF830EB}" srcOrd="3" destOrd="0" presId="urn:microsoft.com/office/officeart/2018/2/layout/IconVerticalSolidList"/>
    <dgm:cxn modelId="{8816C636-9F5E-4D99-966D-F6D71A15E1EE}" type="presParOf" srcId="{135DE875-3795-4421-BACF-C8BD9312F821}" destId="{D6088BDA-C568-4E9D-83F1-10BBA1E6A7B4}" srcOrd="1" destOrd="0" presId="urn:microsoft.com/office/officeart/2018/2/layout/IconVerticalSolidList"/>
    <dgm:cxn modelId="{A6DBBF68-0AC9-4805-8731-7C95FA3FC6F0}" type="presParOf" srcId="{135DE875-3795-4421-BACF-C8BD9312F821}" destId="{E4CE1449-310A-4E23-82E3-638CBD09DE9A}" srcOrd="2" destOrd="0" presId="urn:microsoft.com/office/officeart/2018/2/layout/IconVerticalSolidList"/>
    <dgm:cxn modelId="{3F73F09E-2A33-4EF5-BE05-10E7A55B5C01}" type="presParOf" srcId="{E4CE1449-310A-4E23-82E3-638CBD09DE9A}" destId="{357B7AA9-846D-4D2F-BA73-4DBF64F18673}" srcOrd="0" destOrd="0" presId="urn:microsoft.com/office/officeart/2018/2/layout/IconVerticalSolidList"/>
    <dgm:cxn modelId="{FCFCE513-F8EB-4F26-9E19-2C72AA116BD0}" type="presParOf" srcId="{E4CE1449-310A-4E23-82E3-638CBD09DE9A}" destId="{4F40987C-E47A-49E5-AC5E-8E3C6B57EC23}" srcOrd="1" destOrd="0" presId="urn:microsoft.com/office/officeart/2018/2/layout/IconVerticalSolidList"/>
    <dgm:cxn modelId="{7C0B94F8-8DF5-4331-864B-292E41C1CDF4}" type="presParOf" srcId="{E4CE1449-310A-4E23-82E3-638CBD09DE9A}" destId="{2CAB39B3-6AE2-4D4A-82EA-7AF2A24643FF}" srcOrd="2" destOrd="0" presId="urn:microsoft.com/office/officeart/2018/2/layout/IconVerticalSolidList"/>
    <dgm:cxn modelId="{9E02E4D1-9E7A-48E3-B477-CCF0210F7198}" type="presParOf" srcId="{E4CE1449-310A-4E23-82E3-638CBD09DE9A}" destId="{77767A81-23B1-49C6-8154-6C1F7C5FD086}" srcOrd="3" destOrd="0" presId="urn:microsoft.com/office/officeart/2018/2/layout/IconVerticalSolidList"/>
    <dgm:cxn modelId="{EB3A68B1-4253-46EF-BB30-803AE5BAEB15}" type="presParOf" srcId="{135DE875-3795-4421-BACF-C8BD9312F821}" destId="{74FC2BCD-BD72-49C1-B27C-E0515E016A77}" srcOrd="3" destOrd="0" presId="urn:microsoft.com/office/officeart/2018/2/layout/IconVerticalSolidList"/>
    <dgm:cxn modelId="{28B56712-4D38-4DAB-ADBE-8FC6ACA0D4D8}" type="presParOf" srcId="{135DE875-3795-4421-BACF-C8BD9312F821}" destId="{A260874F-6BED-4B65-AA80-2F83C2BB6705}" srcOrd="4" destOrd="0" presId="urn:microsoft.com/office/officeart/2018/2/layout/IconVerticalSolidList"/>
    <dgm:cxn modelId="{9166C6D3-F0D4-4B72-B915-5A208258104A}" type="presParOf" srcId="{A260874F-6BED-4B65-AA80-2F83C2BB6705}" destId="{672252DA-5B76-4EC6-B72D-23BCE8D11E09}" srcOrd="0" destOrd="0" presId="urn:microsoft.com/office/officeart/2018/2/layout/IconVerticalSolidList"/>
    <dgm:cxn modelId="{0E9F545A-1EC9-47C4-B976-901A9679DA8D}" type="presParOf" srcId="{A260874F-6BED-4B65-AA80-2F83C2BB6705}" destId="{FC20938C-C966-4497-9B52-EA15AE3A960F}" srcOrd="1" destOrd="0" presId="urn:microsoft.com/office/officeart/2018/2/layout/IconVerticalSolidList"/>
    <dgm:cxn modelId="{697DF511-CA96-475D-820A-B6AEE2725F45}" type="presParOf" srcId="{A260874F-6BED-4B65-AA80-2F83C2BB6705}" destId="{EC6DBE63-4894-4A70-8020-1475C5E03F7C}" srcOrd="2" destOrd="0" presId="urn:microsoft.com/office/officeart/2018/2/layout/IconVerticalSolidList"/>
    <dgm:cxn modelId="{D2D9EED1-3B58-4DDF-8FBE-330ED26F4B7D}" type="presParOf" srcId="{A260874F-6BED-4B65-AA80-2F83C2BB6705}" destId="{67C2E318-D133-4EE2-9A1C-6F30B37AF9A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918F535-D38F-49A2-AFB6-8BB060BF05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09FB89B-FBAA-4C2C-BAD5-B125BA0ECEDB}">
      <dgm:prSet/>
      <dgm:spPr/>
      <dgm:t>
        <a:bodyPr/>
        <a:lstStyle/>
        <a:p>
          <a:pPr>
            <a:lnSpc>
              <a:spcPct val="100000"/>
            </a:lnSpc>
          </a:pPr>
          <a:r>
            <a:rPr lang="en-US" dirty="0"/>
            <a:t>Meet your student group</a:t>
          </a:r>
        </a:p>
      </dgm:t>
    </dgm:pt>
    <dgm:pt modelId="{933A0283-675C-4556-9795-4ADCA25BD81C}" type="parTrans" cxnId="{0552CAEA-AD49-40E5-9AD3-96A518020096}">
      <dgm:prSet/>
      <dgm:spPr/>
      <dgm:t>
        <a:bodyPr/>
        <a:lstStyle/>
        <a:p>
          <a:endParaRPr lang="en-US"/>
        </a:p>
      </dgm:t>
    </dgm:pt>
    <dgm:pt modelId="{66B22DAB-24F1-4162-A9DD-8EE5519CC97B}" type="sibTrans" cxnId="{0552CAEA-AD49-40E5-9AD3-96A518020096}">
      <dgm:prSet/>
      <dgm:spPr/>
      <dgm:t>
        <a:bodyPr/>
        <a:lstStyle/>
        <a:p>
          <a:endParaRPr lang="en-US"/>
        </a:p>
      </dgm:t>
    </dgm:pt>
    <dgm:pt modelId="{DE47F688-FEB6-4222-92E0-71BE6451A91B}">
      <dgm:prSet/>
      <dgm:spPr/>
      <dgm:t>
        <a:bodyPr/>
        <a:lstStyle/>
        <a:p>
          <a:pPr>
            <a:lnSpc>
              <a:spcPct val="100000"/>
            </a:lnSpc>
          </a:pPr>
          <a:r>
            <a:rPr lang="en-US" dirty="0"/>
            <a:t>Ensure each student has Resource Packet</a:t>
          </a:r>
        </a:p>
      </dgm:t>
    </dgm:pt>
    <dgm:pt modelId="{340BC9FD-57B1-489A-8D91-F1072E8AD17C}" type="parTrans" cxnId="{1268FC44-72A6-4B71-A7B2-49D59CDBB894}">
      <dgm:prSet/>
      <dgm:spPr/>
      <dgm:t>
        <a:bodyPr/>
        <a:lstStyle/>
        <a:p>
          <a:endParaRPr lang="en-US"/>
        </a:p>
      </dgm:t>
    </dgm:pt>
    <dgm:pt modelId="{F5FE6104-EE65-4074-AB0F-130CF0D72B4D}" type="sibTrans" cxnId="{1268FC44-72A6-4B71-A7B2-49D59CDBB894}">
      <dgm:prSet/>
      <dgm:spPr/>
      <dgm:t>
        <a:bodyPr/>
        <a:lstStyle/>
        <a:p>
          <a:endParaRPr lang="en-US"/>
        </a:p>
      </dgm:t>
    </dgm:pt>
    <dgm:pt modelId="{F6B77D1A-492B-4F9C-99D6-5061FCF11940}">
      <dgm:prSet/>
      <dgm:spPr/>
      <dgm:t>
        <a:bodyPr/>
        <a:lstStyle/>
        <a:p>
          <a:pPr>
            <a:lnSpc>
              <a:spcPct val="100000"/>
            </a:lnSpc>
          </a:pPr>
          <a:r>
            <a:rPr lang="en-US" dirty="0"/>
            <a:t>Progress shared with Supervisors, if applicable</a:t>
          </a:r>
        </a:p>
      </dgm:t>
    </dgm:pt>
    <dgm:pt modelId="{247A0DA0-A15B-4873-A928-CB1A05E921D3}" type="parTrans" cxnId="{4478D015-29CA-4CB8-AD69-740C6456B140}">
      <dgm:prSet/>
      <dgm:spPr/>
      <dgm:t>
        <a:bodyPr/>
        <a:lstStyle/>
        <a:p>
          <a:endParaRPr lang="en-US"/>
        </a:p>
      </dgm:t>
    </dgm:pt>
    <dgm:pt modelId="{FE736716-4893-4EF1-9370-EC17B37F1546}" type="sibTrans" cxnId="{4478D015-29CA-4CB8-AD69-740C6456B140}">
      <dgm:prSet/>
      <dgm:spPr/>
      <dgm:t>
        <a:bodyPr/>
        <a:lstStyle/>
        <a:p>
          <a:endParaRPr lang="en-US"/>
        </a:p>
      </dgm:t>
    </dgm:pt>
    <dgm:pt modelId="{22D44CA0-1A02-4BD9-8977-4FCEDF03C1E9}" type="pres">
      <dgm:prSet presAssocID="{1918F535-D38F-49A2-AFB6-8BB060BF057D}" presName="root" presStyleCnt="0">
        <dgm:presLayoutVars>
          <dgm:dir/>
          <dgm:resizeHandles val="exact"/>
        </dgm:presLayoutVars>
      </dgm:prSet>
      <dgm:spPr/>
    </dgm:pt>
    <dgm:pt modelId="{44DCC026-5259-4C66-BA2F-16A535F3A9DF}" type="pres">
      <dgm:prSet presAssocID="{809FB89B-FBAA-4C2C-BAD5-B125BA0ECEDB}" presName="compNode" presStyleCnt="0"/>
      <dgm:spPr/>
    </dgm:pt>
    <dgm:pt modelId="{5FB802D1-F5E4-4AC8-9E2D-D129782110FA}" type="pres">
      <dgm:prSet presAssocID="{809FB89B-FBAA-4C2C-BAD5-B125BA0ECEDB}" presName="bgRect" presStyleLbl="bgShp" presStyleIdx="0" presStyleCnt="3"/>
      <dgm:spPr/>
    </dgm:pt>
    <dgm:pt modelId="{65BF26DF-173D-4E6E-A407-148028A53AF8}" type="pres">
      <dgm:prSet presAssocID="{809FB89B-FBAA-4C2C-BAD5-B125BA0ECEDB}"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nline meeting with solid fill"/>
        </a:ext>
      </dgm:extLst>
    </dgm:pt>
    <dgm:pt modelId="{E8E42A42-6B6A-4F9C-8258-80BA5F90FF89}" type="pres">
      <dgm:prSet presAssocID="{809FB89B-FBAA-4C2C-BAD5-B125BA0ECEDB}" presName="spaceRect" presStyleCnt="0"/>
      <dgm:spPr/>
    </dgm:pt>
    <dgm:pt modelId="{031B3CBB-79B2-4F12-B222-0FEB4A531FFE}" type="pres">
      <dgm:prSet presAssocID="{809FB89B-FBAA-4C2C-BAD5-B125BA0ECEDB}" presName="parTx" presStyleLbl="revTx" presStyleIdx="0" presStyleCnt="3">
        <dgm:presLayoutVars>
          <dgm:chMax val="0"/>
          <dgm:chPref val="0"/>
        </dgm:presLayoutVars>
      </dgm:prSet>
      <dgm:spPr/>
    </dgm:pt>
    <dgm:pt modelId="{760D594D-CBD0-46E0-AE2F-2122EE774B65}" type="pres">
      <dgm:prSet presAssocID="{66B22DAB-24F1-4162-A9DD-8EE5519CC97B}" presName="sibTrans" presStyleCnt="0"/>
      <dgm:spPr/>
    </dgm:pt>
    <dgm:pt modelId="{0C9D8A95-EEB3-45CE-A1F9-5DA8FFA42D80}" type="pres">
      <dgm:prSet presAssocID="{DE47F688-FEB6-4222-92E0-71BE6451A91B}" presName="compNode" presStyleCnt="0"/>
      <dgm:spPr/>
    </dgm:pt>
    <dgm:pt modelId="{A541C9BA-CCCE-4243-8D20-F65000748259}" type="pres">
      <dgm:prSet presAssocID="{DE47F688-FEB6-4222-92E0-71BE6451A91B}" presName="bgRect" presStyleLbl="bgShp" presStyleIdx="1" presStyleCnt="3"/>
      <dgm:spPr/>
    </dgm:pt>
    <dgm:pt modelId="{D3D4491D-34B6-4748-8CCF-9A0F9CA1C6E0}" type="pres">
      <dgm:prSet presAssocID="{DE47F688-FEB6-4222-92E0-71BE6451A91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474B485C-74A7-43DE-B90E-1A0D39A381E8}" type="pres">
      <dgm:prSet presAssocID="{DE47F688-FEB6-4222-92E0-71BE6451A91B}" presName="spaceRect" presStyleCnt="0"/>
      <dgm:spPr/>
    </dgm:pt>
    <dgm:pt modelId="{61D17B3D-3E62-49E7-8F88-6A06255BA893}" type="pres">
      <dgm:prSet presAssocID="{DE47F688-FEB6-4222-92E0-71BE6451A91B}" presName="parTx" presStyleLbl="revTx" presStyleIdx="1" presStyleCnt="3">
        <dgm:presLayoutVars>
          <dgm:chMax val="0"/>
          <dgm:chPref val="0"/>
        </dgm:presLayoutVars>
      </dgm:prSet>
      <dgm:spPr/>
    </dgm:pt>
    <dgm:pt modelId="{533A25FA-892D-462D-904C-F370417BFF7D}" type="pres">
      <dgm:prSet presAssocID="{F5FE6104-EE65-4074-AB0F-130CF0D72B4D}" presName="sibTrans" presStyleCnt="0"/>
      <dgm:spPr/>
    </dgm:pt>
    <dgm:pt modelId="{FD68DED4-52A6-4627-B176-12C1E2CEE8FE}" type="pres">
      <dgm:prSet presAssocID="{F6B77D1A-492B-4F9C-99D6-5061FCF11940}" presName="compNode" presStyleCnt="0"/>
      <dgm:spPr/>
    </dgm:pt>
    <dgm:pt modelId="{3E999A2C-20E8-4976-9103-53D17E3D18A9}" type="pres">
      <dgm:prSet presAssocID="{F6B77D1A-492B-4F9C-99D6-5061FCF11940}" presName="bgRect" presStyleLbl="bgShp" presStyleIdx="2" presStyleCnt="3"/>
      <dgm:spPr/>
    </dgm:pt>
    <dgm:pt modelId="{FF8C0602-E3C9-46B9-8E90-0EC457E28937}" type="pres">
      <dgm:prSet presAssocID="{F6B77D1A-492B-4F9C-99D6-5061FCF119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39F14ADF-DB01-46E9-A629-BDAC8D6DB581}" type="pres">
      <dgm:prSet presAssocID="{F6B77D1A-492B-4F9C-99D6-5061FCF11940}" presName="spaceRect" presStyleCnt="0"/>
      <dgm:spPr/>
    </dgm:pt>
    <dgm:pt modelId="{9D0914E4-1107-4D2E-A04A-8A4DCC670090}" type="pres">
      <dgm:prSet presAssocID="{F6B77D1A-492B-4F9C-99D6-5061FCF11940}" presName="parTx" presStyleLbl="revTx" presStyleIdx="2" presStyleCnt="3">
        <dgm:presLayoutVars>
          <dgm:chMax val="0"/>
          <dgm:chPref val="0"/>
        </dgm:presLayoutVars>
      </dgm:prSet>
      <dgm:spPr/>
    </dgm:pt>
  </dgm:ptLst>
  <dgm:cxnLst>
    <dgm:cxn modelId="{4BB79915-3C4F-254B-A587-4157646F714C}" type="presOf" srcId="{DE47F688-FEB6-4222-92E0-71BE6451A91B}" destId="{61D17B3D-3E62-49E7-8F88-6A06255BA893}" srcOrd="0" destOrd="0" presId="urn:microsoft.com/office/officeart/2018/2/layout/IconVerticalSolidList"/>
    <dgm:cxn modelId="{4478D015-29CA-4CB8-AD69-740C6456B140}" srcId="{1918F535-D38F-49A2-AFB6-8BB060BF057D}" destId="{F6B77D1A-492B-4F9C-99D6-5061FCF11940}" srcOrd="2" destOrd="0" parTransId="{247A0DA0-A15B-4873-A928-CB1A05E921D3}" sibTransId="{FE736716-4893-4EF1-9370-EC17B37F1546}"/>
    <dgm:cxn modelId="{28BCA638-C1F0-044B-A71F-349C4EC93CB5}" type="presOf" srcId="{809FB89B-FBAA-4C2C-BAD5-B125BA0ECEDB}" destId="{031B3CBB-79B2-4F12-B222-0FEB4A531FFE}" srcOrd="0" destOrd="0" presId="urn:microsoft.com/office/officeart/2018/2/layout/IconVerticalSolidList"/>
    <dgm:cxn modelId="{1268FC44-72A6-4B71-A7B2-49D59CDBB894}" srcId="{1918F535-D38F-49A2-AFB6-8BB060BF057D}" destId="{DE47F688-FEB6-4222-92E0-71BE6451A91B}" srcOrd="1" destOrd="0" parTransId="{340BC9FD-57B1-489A-8D91-F1072E8AD17C}" sibTransId="{F5FE6104-EE65-4074-AB0F-130CF0D72B4D}"/>
    <dgm:cxn modelId="{CD875398-9DF0-664A-9824-2828CBD4B030}" type="presOf" srcId="{1918F535-D38F-49A2-AFB6-8BB060BF057D}" destId="{22D44CA0-1A02-4BD9-8977-4FCEDF03C1E9}" srcOrd="0" destOrd="0" presId="urn:microsoft.com/office/officeart/2018/2/layout/IconVerticalSolidList"/>
    <dgm:cxn modelId="{91F6D998-DA98-2749-BE2C-04C8917A1665}" type="presOf" srcId="{F6B77D1A-492B-4F9C-99D6-5061FCF11940}" destId="{9D0914E4-1107-4D2E-A04A-8A4DCC670090}" srcOrd="0" destOrd="0" presId="urn:microsoft.com/office/officeart/2018/2/layout/IconVerticalSolidList"/>
    <dgm:cxn modelId="{0552CAEA-AD49-40E5-9AD3-96A518020096}" srcId="{1918F535-D38F-49A2-AFB6-8BB060BF057D}" destId="{809FB89B-FBAA-4C2C-BAD5-B125BA0ECEDB}" srcOrd="0" destOrd="0" parTransId="{933A0283-675C-4556-9795-4ADCA25BD81C}" sibTransId="{66B22DAB-24F1-4162-A9DD-8EE5519CC97B}"/>
    <dgm:cxn modelId="{DFDE5BF8-D027-7E4E-B14A-6B5CD681BD4C}" type="presParOf" srcId="{22D44CA0-1A02-4BD9-8977-4FCEDF03C1E9}" destId="{44DCC026-5259-4C66-BA2F-16A535F3A9DF}" srcOrd="0" destOrd="0" presId="urn:microsoft.com/office/officeart/2018/2/layout/IconVerticalSolidList"/>
    <dgm:cxn modelId="{B3D6A981-2D4E-664B-8776-E1DFFB205264}" type="presParOf" srcId="{44DCC026-5259-4C66-BA2F-16A535F3A9DF}" destId="{5FB802D1-F5E4-4AC8-9E2D-D129782110FA}" srcOrd="0" destOrd="0" presId="urn:microsoft.com/office/officeart/2018/2/layout/IconVerticalSolidList"/>
    <dgm:cxn modelId="{B4B986D0-947B-CD48-9594-758007F8B073}" type="presParOf" srcId="{44DCC026-5259-4C66-BA2F-16A535F3A9DF}" destId="{65BF26DF-173D-4E6E-A407-148028A53AF8}" srcOrd="1" destOrd="0" presId="urn:microsoft.com/office/officeart/2018/2/layout/IconVerticalSolidList"/>
    <dgm:cxn modelId="{A6067D21-EA68-444D-B816-70BF6B5DAD5E}" type="presParOf" srcId="{44DCC026-5259-4C66-BA2F-16A535F3A9DF}" destId="{E8E42A42-6B6A-4F9C-8258-80BA5F90FF89}" srcOrd="2" destOrd="0" presId="urn:microsoft.com/office/officeart/2018/2/layout/IconVerticalSolidList"/>
    <dgm:cxn modelId="{732599A9-4861-1446-97D1-6ABA55FEB921}" type="presParOf" srcId="{44DCC026-5259-4C66-BA2F-16A535F3A9DF}" destId="{031B3CBB-79B2-4F12-B222-0FEB4A531FFE}" srcOrd="3" destOrd="0" presId="urn:microsoft.com/office/officeart/2018/2/layout/IconVerticalSolidList"/>
    <dgm:cxn modelId="{50E2D6EE-1BD1-134A-8273-6411DD9EBDB4}" type="presParOf" srcId="{22D44CA0-1A02-4BD9-8977-4FCEDF03C1E9}" destId="{760D594D-CBD0-46E0-AE2F-2122EE774B65}" srcOrd="1" destOrd="0" presId="urn:microsoft.com/office/officeart/2018/2/layout/IconVerticalSolidList"/>
    <dgm:cxn modelId="{3E23B2D6-4246-8A46-B140-2BC040A0343E}" type="presParOf" srcId="{22D44CA0-1A02-4BD9-8977-4FCEDF03C1E9}" destId="{0C9D8A95-EEB3-45CE-A1F9-5DA8FFA42D80}" srcOrd="2" destOrd="0" presId="urn:microsoft.com/office/officeart/2018/2/layout/IconVerticalSolidList"/>
    <dgm:cxn modelId="{29AB7D84-9EDC-4F4F-BC4A-F1D17BE1D015}" type="presParOf" srcId="{0C9D8A95-EEB3-45CE-A1F9-5DA8FFA42D80}" destId="{A541C9BA-CCCE-4243-8D20-F65000748259}" srcOrd="0" destOrd="0" presId="urn:microsoft.com/office/officeart/2018/2/layout/IconVerticalSolidList"/>
    <dgm:cxn modelId="{C564FD67-7D00-154E-ABBE-A80C065DFA76}" type="presParOf" srcId="{0C9D8A95-EEB3-45CE-A1F9-5DA8FFA42D80}" destId="{D3D4491D-34B6-4748-8CCF-9A0F9CA1C6E0}" srcOrd="1" destOrd="0" presId="urn:microsoft.com/office/officeart/2018/2/layout/IconVerticalSolidList"/>
    <dgm:cxn modelId="{A963F73F-36D8-9347-86F5-B9A902EA1E95}" type="presParOf" srcId="{0C9D8A95-EEB3-45CE-A1F9-5DA8FFA42D80}" destId="{474B485C-74A7-43DE-B90E-1A0D39A381E8}" srcOrd="2" destOrd="0" presId="urn:microsoft.com/office/officeart/2018/2/layout/IconVerticalSolidList"/>
    <dgm:cxn modelId="{8AAD40FB-4947-F944-9937-82B944EBF72F}" type="presParOf" srcId="{0C9D8A95-EEB3-45CE-A1F9-5DA8FFA42D80}" destId="{61D17B3D-3E62-49E7-8F88-6A06255BA893}" srcOrd="3" destOrd="0" presId="urn:microsoft.com/office/officeart/2018/2/layout/IconVerticalSolidList"/>
    <dgm:cxn modelId="{A4AD032A-EE46-984C-9B82-C1D2CEE67701}" type="presParOf" srcId="{22D44CA0-1A02-4BD9-8977-4FCEDF03C1E9}" destId="{533A25FA-892D-462D-904C-F370417BFF7D}" srcOrd="3" destOrd="0" presId="urn:microsoft.com/office/officeart/2018/2/layout/IconVerticalSolidList"/>
    <dgm:cxn modelId="{DCB274B7-C15B-7546-80CA-15808ACA293D}" type="presParOf" srcId="{22D44CA0-1A02-4BD9-8977-4FCEDF03C1E9}" destId="{FD68DED4-52A6-4627-B176-12C1E2CEE8FE}" srcOrd="4" destOrd="0" presId="urn:microsoft.com/office/officeart/2018/2/layout/IconVerticalSolidList"/>
    <dgm:cxn modelId="{3AF448A5-2383-8C47-A280-861FE3F31EA0}" type="presParOf" srcId="{FD68DED4-52A6-4627-B176-12C1E2CEE8FE}" destId="{3E999A2C-20E8-4976-9103-53D17E3D18A9}" srcOrd="0" destOrd="0" presId="urn:microsoft.com/office/officeart/2018/2/layout/IconVerticalSolidList"/>
    <dgm:cxn modelId="{32524B4B-6FFF-B849-A30C-373AF5373D87}" type="presParOf" srcId="{FD68DED4-52A6-4627-B176-12C1E2CEE8FE}" destId="{FF8C0602-E3C9-46B9-8E90-0EC457E28937}" srcOrd="1" destOrd="0" presId="urn:microsoft.com/office/officeart/2018/2/layout/IconVerticalSolidList"/>
    <dgm:cxn modelId="{0FEBF340-B988-D245-839F-5158463FDA03}" type="presParOf" srcId="{FD68DED4-52A6-4627-B176-12C1E2CEE8FE}" destId="{39F14ADF-DB01-46E9-A629-BDAC8D6DB581}" srcOrd="2" destOrd="0" presId="urn:microsoft.com/office/officeart/2018/2/layout/IconVerticalSolidList"/>
    <dgm:cxn modelId="{60387A55-9BED-714B-9E8E-39130F5DB6D2}" type="presParOf" srcId="{FD68DED4-52A6-4627-B176-12C1E2CEE8FE}" destId="{9D0914E4-1107-4D2E-A04A-8A4DCC67009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D47BF86-9BDE-4B6C-A254-808E7CC92ADE}" type="doc">
      <dgm:prSet loTypeId="urn:microsoft.com/office/officeart/2016/7/layout/VerticalDownArrowProcess" loCatId="process" qsTypeId="urn:microsoft.com/office/officeart/2005/8/quickstyle/simple1" qsCatId="simple" csTypeId="urn:microsoft.com/office/officeart/2005/8/colors/accent2_2" csCatId="accent2" phldr="1"/>
      <dgm:spPr/>
      <dgm:t>
        <a:bodyPr/>
        <a:lstStyle/>
        <a:p>
          <a:endParaRPr lang="en-US"/>
        </a:p>
      </dgm:t>
    </dgm:pt>
    <dgm:pt modelId="{517B688A-05F4-470B-9553-1BAFF6E61485}">
      <dgm:prSet/>
      <dgm:spPr/>
      <dgm:t>
        <a:bodyPr/>
        <a:lstStyle/>
        <a:p>
          <a:r>
            <a:rPr lang="en-US" dirty="0">
              <a:solidFill>
                <a:schemeClr val="tx1"/>
              </a:solidFill>
            </a:rPr>
            <a:t>Type exactly or copy and paste password from ‘Welcome Email’</a:t>
          </a:r>
        </a:p>
      </dgm:t>
    </dgm:pt>
    <dgm:pt modelId="{EB40DA66-D442-47A4-A505-3FC07EE580B2}" type="parTrans" cxnId="{FFEF0C3B-4243-4074-9DAC-752C3DD11963}">
      <dgm:prSet/>
      <dgm:spPr/>
      <dgm:t>
        <a:bodyPr/>
        <a:lstStyle/>
        <a:p>
          <a:endParaRPr lang="en-US"/>
        </a:p>
      </dgm:t>
    </dgm:pt>
    <dgm:pt modelId="{64905E38-8F19-4324-AB4F-6196DCDE7135}" type="sibTrans" cxnId="{FFEF0C3B-4243-4074-9DAC-752C3DD11963}">
      <dgm:prSet/>
      <dgm:spPr/>
      <dgm:t>
        <a:bodyPr/>
        <a:lstStyle/>
        <a:p>
          <a:endParaRPr lang="en-US"/>
        </a:p>
      </dgm:t>
    </dgm:pt>
    <dgm:pt modelId="{49D99AA2-774D-4EB7-921F-40F3193A5004}">
      <dgm:prSet/>
      <dgm:spPr/>
      <dgm:t>
        <a:bodyPr/>
        <a:lstStyle/>
        <a:p>
          <a:r>
            <a:rPr lang="en-US" dirty="0">
              <a:solidFill>
                <a:schemeClr val="tx1"/>
              </a:solidFill>
            </a:rPr>
            <a:t>If an error message is received on first attempt, try a second time</a:t>
          </a:r>
        </a:p>
      </dgm:t>
    </dgm:pt>
    <dgm:pt modelId="{9F4A9228-92B6-42D5-A7E8-926A1E2E2088}" type="parTrans" cxnId="{5E0B8133-0794-4706-833C-F6F15D526884}">
      <dgm:prSet/>
      <dgm:spPr/>
      <dgm:t>
        <a:bodyPr/>
        <a:lstStyle/>
        <a:p>
          <a:endParaRPr lang="en-US"/>
        </a:p>
      </dgm:t>
    </dgm:pt>
    <dgm:pt modelId="{F58EC6E6-47F3-4F47-857E-F8091A1E9461}" type="sibTrans" cxnId="{5E0B8133-0794-4706-833C-F6F15D526884}">
      <dgm:prSet/>
      <dgm:spPr/>
      <dgm:t>
        <a:bodyPr/>
        <a:lstStyle/>
        <a:p>
          <a:endParaRPr lang="en-US"/>
        </a:p>
      </dgm:t>
    </dgm:pt>
    <dgm:pt modelId="{27E071EB-FA00-4864-A3CF-227999658A25}">
      <dgm:prSet/>
      <dgm:spPr/>
      <dgm:t>
        <a:bodyPr/>
        <a:lstStyle/>
        <a:p>
          <a:r>
            <a:rPr lang="en-US" dirty="0"/>
            <a:t>If still unable to log in, contact CDDER at </a:t>
          </a:r>
          <a:r>
            <a:rPr lang="en-US" dirty="0" err="1"/>
            <a:t>CDDER@umassmed.edu</a:t>
          </a:r>
          <a:endParaRPr lang="en-US" u="none" dirty="0">
            <a:solidFill>
              <a:schemeClr val="tx1"/>
            </a:solidFill>
          </a:endParaRPr>
        </a:p>
      </dgm:t>
    </dgm:pt>
    <dgm:pt modelId="{DEF7537E-E7B3-447E-AA2D-4789F712BE62}" type="parTrans" cxnId="{E32CD8BB-7B7F-46A8-8122-4B1FD7400B8D}">
      <dgm:prSet/>
      <dgm:spPr/>
      <dgm:t>
        <a:bodyPr/>
        <a:lstStyle/>
        <a:p>
          <a:endParaRPr lang="en-US"/>
        </a:p>
      </dgm:t>
    </dgm:pt>
    <dgm:pt modelId="{BB835290-4A65-498A-8B88-4882418F6D01}" type="sibTrans" cxnId="{E32CD8BB-7B7F-46A8-8122-4B1FD7400B8D}">
      <dgm:prSet/>
      <dgm:spPr/>
      <dgm:t>
        <a:bodyPr/>
        <a:lstStyle/>
        <a:p>
          <a:endParaRPr lang="en-US"/>
        </a:p>
      </dgm:t>
    </dgm:pt>
    <dgm:pt modelId="{DA073581-7625-4A9B-ADDA-6EE1DCA9202C}">
      <dgm:prSet/>
      <dgm:spPr/>
      <dgm:t>
        <a:bodyPr/>
        <a:lstStyle/>
        <a:p>
          <a:r>
            <a:rPr lang="en-US" dirty="0">
              <a:solidFill>
                <a:schemeClr val="tx1"/>
              </a:solidFill>
            </a:rPr>
            <a:t>If no ‘Welcome Email’ is received, check spam folder</a:t>
          </a:r>
        </a:p>
      </dgm:t>
    </dgm:pt>
    <dgm:pt modelId="{F3F8B468-DD02-43F7-BDF3-7ABFB7AC37C3}" type="parTrans" cxnId="{7FD561C2-4FEC-4B5A-A819-B6AFD51CFA89}">
      <dgm:prSet/>
      <dgm:spPr/>
      <dgm:t>
        <a:bodyPr/>
        <a:lstStyle/>
        <a:p>
          <a:endParaRPr lang="en-US"/>
        </a:p>
      </dgm:t>
    </dgm:pt>
    <dgm:pt modelId="{AF48C88B-ACCC-4EAA-B389-098A073CDC85}" type="sibTrans" cxnId="{7FD561C2-4FEC-4B5A-A819-B6AFD51CFA89}">
      <dgm:prSet/>
      <dgm:spPr/>
      <dgm:t>
        <a:bodyPr/>
        <a:lstStyle/>
        <a:p>
          <a:endParaRPr lang="en-US"/>
        </a:p>
      </dgm:t>
    </dgm:pt>
    <dgm:pt modelId="{7BA77974-D670-4E52-A115-E66D6E322E43}">
      <dgm:prSet/>
      <dgm:spPr/>
      <dgm:t>
        <a:bodyPr/>
        <a:lstStyle/>
        <a:p>
          <a:r>
            <a:rPr lang="en-US" dirty="0"/>
            <a:t>If not in spam folder, contact CDDER at </a:t>
          </a:r>
          <a:r>
            <a:rPr lang="en-US" dirty="0" err="1"/>
            <a:t>CDDER@umassmed.edu</a:t>
          </a:r>
          <a:endParaRPr lang="en-US" dirty="0">
            <a:solidFill>
              <a:schemeClr val="tx1"/>
            </a:solidFill>
          </a:endParaRPr>
        </a:p>
      </dgm:t>
    </dgm:pt>
    <dgm:pt modelId="{67E1B972-2568-4D02-931E-E96CAEDD942B}" type="parTrans" cxnId="{42497EF0-8287-446E-A612-8991315663F7}">
      <dgm:prSet/>
      <dgm:spPr/>
      <dgm:t>
        <a:bodyPr/>
        <a:lstStyle/>
        <a:p>
          <a:endParaRPr lang="en-US"/>
        </a:p>
      </dgm:t>
    </dgm:pt>
    <dgm:pt modelId="{D0FC676F-D466-479F-A6B3-47C9E16488B7}" type="sibTrans" cxnId="{42497EF0-8287-446E-A612-8991315663F7}">
      <dgm:prSet/>
      <dgm:spPr/>
      <dgm:t>
        <a:bodyPr/>
        <a:lstStyle/>
        <a:p>
          <a:endParaRPr lang="en-US"/>
        </a:p>
      </dgm:t>
    </dgm:pt>
    <dgm:pt modelId="{69DF1192-4EFE-254E-A6EC-213E7D543B49}">
      <dgm:prSet/>
      <dgm:spPr/>
      <dgm:t>
        <a:bodyPr/>
        <a:lstStyle/>
        <a:p>
          <a:r>
            <a:rPr lang="en-US" dirty="0">
              <a:solidFill>
                <a:schemeClr val="tx1"/>
              </a:solidFill>
            </a:rPr>
            <a:t>Access course at www.mapmass.com  </a:t>
          </a:r>
        </a:p>
      </dgm:t>
    </dgm:pt>
    <dgm:pt modelId="{A6E70323-35E8-D040-8371-BBA5D61F9CAF}" type="parTrans" cxnId="{FFAE0805-CF7E-234C-BBCB-E196A294FB76}">
      <dgm:prSet/>
      <dgm:spPr/>
    </dgm:pt>
    <dgm:pt modelId="{9422B463-0495-8A4D-8FD4-C9B811A2BDC3}" type="sibTrans" cxnId="{FFAE0805-CF7E-234C-BBCB-E196A294FB76}">
      <dgm:prSet/>
      <dgm:spPr/>
    </dgm:pt>
    <dgm:pt modelId="{9105A942-5E14-3642-9163-955ED8FFA918}" type="pres">
      <dgm:prSet presAssocID="{0D47BF86-9BDE-4B6C-A254-808E7CC92ADE}" presName="Name0" presStyleCnt="0">
        <dgm:presLayoutVars>
          <dgm:dir/>
          <dgm:animLvl val="lvl"/>
          <dgm:resizeHandles val="exact"/>
        </dgm:presLayoutVars>
      </dgm:prSet>
      <dgm:spPr/>
    </dgm:pt>
    <dgm:pt modelId="{BF135EC7-CE76-784F-B32F-15206F5CE564}" type="pres">
      <dgm:prSet presAssocID="{DA073581-7625-4A9B-ADDA-6EE1DCA9202C}" presName="boxAndChildren" presStyleCnt="0"/>
      <dgm:spPr/>
    </dgm:pt>
    <dgm:pt modelId="{CCFC4551-2152-D84D-9EAE-79EAA323D917}" type="pres">
      <dgm:prSet presAssocID="{DA073581-7625-4A9B-ADDA-6EE1DCA9202C}" presName="parentTextBox" presStyleLbl="alignNode1" presStyleIdx="0" presStyleCnt="3"/>
      <dgm:spPr/>
    </dgm:pt>
    <dgm:pt modelId="{A1902D8E-932A-5A41-B56C-00777AC76704}" type="pres">
      <dgm:prSet presAssocID="{DA073581-7625-4A9B-ADDA-6EE1DCA9202C}" presName="descendantBox" presStyleLbl="bgAccFollowNode1" presStyleIdx="0" presStyleCnt="3"/>
      <dgm:spPr/>
    </dgm:pt>
    <dgm:pt modelId="{6ACF7AA2-C4B6-BF4F-90DF-3DE6ADF42390}" type="pres">
      <dgm:prSet presAssocID="{F58EC6E6-47F3-4F47-857E-F8091A1E9461}" presName="sp" presStyleCnt="0"/>
      <dgm:spPr/>
    </dgm:pt>
    <dgm:pt modelId="{0AB3694E-5024-C440-B038-583D6DF2ECA5}" type="pres">
      <dgm:prSet presAssocID="{49D99AA2-774D-4EB7-921F-40F3193A5004}" presName="arrowAndChildren" presStyleCnt="0"/>
      <dgm:spPr/>
    </dgm:pt>
    <dgm:pt modelId="{7DC2F5FF-919D-E040-9EAD-E8D336A706BE}" type="pres">
      <dgm:prSet presAssocID="{49D99AA2-774D-4EB7-921F-40F3193A5004}" presName="parentTextArrow" presStyleLbl="node1" presStyleIdx="0" presStyleCnt="0"/>
      <dgm:spPr/>
    </dgm:pt>
    <dgm:pt modelId="{7FE54115-174C-E041-A137-9684BEC4FD42}" type="pres">
      <dgm:prSet presAssocID="{49D99AA2-774D-4EB7-921F-40F3193A5004}" presName="arrow" presStyleLbl="alignNode1" presStyleIdx="1" presStyleCnt="3"/>
      <dgm:spPr/>
    </dgm:pt>
    <dgm:pt modelId="{D65E6F5F-8BEA-8144-948B-D4054495F2C5}" type="pres">
      <dgm:prSet presAssocID="{49D99AA2-774D-4EB7-921F-40F3193A5004}" presName="descendantArrow" presStyleLbl="bgAccFollowNode1" presStyleIdx="1" presStyleCnt="3"/>
      <dgm:spPr/>
    </dgm:pt>
    <dgm:pt modelId="{00C0C8A1-13E3-6D48-BFDC-BA507BBA8405}" type="pres">
      <dgm:prSet presAssocID="{64905E38-8F19-4324-AB4F-6196DCDE7135}" presName="sp" presStyleCnt="0"/>
      <dgm:spPr/>
    </dgm:pt>
    <dgm:pt modelId="{EB961A21-33F8-DD45-8342-10649C268954}" type="pres">
      <dgm:prSet presAssocID="{517B688A-05F4-470B-9553-1BAFF6E61485}" presName="arrowAndChildren" presStyleCnt="0"/>
      <dgm:spPr/>
    </dgm:pt>
    <dgm:pt modelId="{A94B45AA-DAA2-3E46-ACF8-7720B9EA6F0C}" type="pres">
      <dgm:prSet presAssocID="{517B688A-05F4-470B-9553-1BAFF6E61485}" presName="parentTextArrow" presStyleLbl="node1" presStyleIdx="0" presStyleCnt="0"/>
      <dgm:spPr/>
    </dgm:pt>
    <dgm:pt modelId="{88B3DCAE-3132-2249-81E2-9D3AA9F17B68}" type="pres">
      <dgm:prSet presAssocID="{517B688A-05F4-470B-9553-1BAFF6E61485}" presName="arrow" presStyleLbl="alignNode1" presStyleIdx="2" presStyleCnt="3"/>
      <dgm:spPr/>
    </dgm:pt>
    <dgm:pt modelId="{87DC90E7-8B21-7649-8737-F40DEF8B21CB}" type="pres">
      <dgm:prSet presAssocID="{517B688A-05F4-470B-9553-1BAFF6E61485}" presName="descendantArrow" presStyleLbl="bgAccFollowNode1" presStyleIdx="2" presStyleCnt="3"/>
      <dgm:spPr/>
    </dgm:pt>
  </dgm:ptLst>
  <dgm:cxnLst>
    <dgm:cxn modelId="{FFAE0805-CF7E-234C-BBCB-E196A294FB76}" srcId="{517B688A-05F4-470B-9553-1BAFF6E61485}" destId="{69DF1192-4EFE-254E-A6EC-213E7D543B49}" srcOrd="0" destOrd="0" parTransId="{A6E70323-35E8-D040-8371-BBA5D61F9CAF}" sibTransId="{9422B463-0495-8A4D-8FD4-C9B811A2BDC3}"/>
    <dgm:cxn modelId="{8553342C-EFF7-C04B-8AE4-5DB2CEB8ADB2}" type="presOf" srcId="{DA073581-7625-4A9B-ADDA-6EE1DCA9202C}" destId="{CCFC4551-2152-D84D-9EAE-79EAA323D917}" srcOrd="0" destOrd="0" presId="urn:microsoft.com/office/officeart/2016/7/layout/VerticalDownArrowProcess"/>
    <dgm:cxn modelId="{FFDD772C-C783-634E-8B01-D226C6C40D04}" type="presOf" srcId="{49D99AA2-774D-4EB7-921F-40F3193A5004}" destId="{7DC2F5FF-919D-E040-9EAD-E8D336A706BE}" srcOrd="0" destOrd="0" presId="urn:microsoft.com/office/officeart/2016/7/layout/VerticalDownArrowProcess"/>
    <dgm:cxn modelId="{5E0B8133-0794-4706-833C-F6F15D526884}" srcId="{0D47BF86-9BDE-4B6C-A254-808E7CC92ADE}" destId="{49D99AA2-774D-4EB7-921F-40F3193A5004}" srcOrd="1" destOrd="0" parTransId="{9F4A9228-92B6-42D5-A7E8-926A1E2E2088}" sibTransId="{F58EC6E6-47F3-4F47-857E-F8091A1E9461}"/>
    <dgm:cxn modelId="{FFEF0C3B-4243-4074-9DAC-752C3DD11963}" srcId="{0D47BF86-9BDE-4B6C-A254-808E7CC92ADE}" destId="{517B688A-05F4-470B-9553-1BAFF6E61485}" srcOrd="0" destOrd="0" parTransId="{EB40DA66-D442-47A4-A505-3FC07EE580B2}" sibTransId="{64905E38-8F19-4324-AB4F-6196DCDE7135}"/>
    <dgm:cxn modelId="{5262F43C-E04C-5A47-B7D7-D78B34E74223}" type="presOf" srcId="{0D47BF86-9BDE-4B6C-A254-808E7CC92ADE}" destId="{9105A942-5E14-3642-9163-955ED8FFA918}" srcOrd="0" destOrd="0" presId="urn:microsoft.com/office/officeart/2016/7/layout/VerticalDownArrowProcess"/>
    <dgm:cxn modelId="{DA36E667-61A9-EA4D-A33E-DC27F52DC296}" type="presOf" srcId="{7BA77974-D670-4E52-A115-E66D6E322E43}" destId="{A1902D8E-932A-5A41-B56C-00777AC76704}" srcOrd="0" destOrd="0" presId="urn:microsoft.com/office/officeart/2016/7/layout/VerticalDownArrowProcess"/>
    <dgm:cxn modelId="{E32CD8BB-7B7F-46A8-8122-4B1FD7400B8D}" srcId="{49D99AA2-774D-4EB7-921F-40F3193A5004}" destId="{27E071EB-FA00-4864-A3CF-227999658A25}" srcOrd="0" destOrd="0" parTransId="{DEF7537E-E7B3-447E-AA2D-4789F712BE62}" sibTransId="{BB835290-4A65-498A-8B88-4882418F6D01}"/>
    <dgm:cxn modelId="{7FD561C2-4FEC-4B5A-A819-B6AFD51CFA89}" srcId="{0D47BF86-9BDE-4B6C-A254-808E7CC92ADE}" destId="{DA073581-7625-4A9B-ADDA-6EE1DCA9202C}" srcOrd="2" destOrd="0" parTransId="{F3F8B468-DD02-43F7-BDF3-7ABFB7AC37C3}" sibTransId="{AF48C88B-ACCC-4EAA-B389-098A073CDC85}"/>
    <dgm:cxn modelId="{6C203BCC-91C3-394A-905E-1726BA6BE67D}" type="presOf" srcId="{517B688A-05F4-470B-9553-1BAFF6E61485}" destId="{A94B45AA-DAA2-3E46-ACF8-7720B9EA6F0C}" srcOrd="0" destOrd="0" presId="urn:microsoft.com/office/officeart/2016/7/layout/VerticalDownArrowProcess"/>
    <dgm:cxn modelId="{80FE6DD8-C681-654D-8471-586EFE489224}" type="presOf" srcId="{69DF1192-4EFE-254E-A6EC-213E7D543B49}" destId="{87DC90E7-8B21-7649-8737-F40DEF8B21CB}" srcOrd="0" destOrd="0" presId="urn:microsoft.com/office/officeart/2016/7/layout/VerticalDownArrowProcess"/>
    <dgm:cxn modelId="{816D05EB-D579-4340-A76D-B82B3EBCCAED}" type="presOf" srcId="{517B688A-05F4-470B-9553-1BAFF6E61485}" destId="{88B3DCAE-3132-2249-81E2-9D3AA9F17B68}" srcOrd="1" destOrd="0" presId="urn:microsoft.com/office/officeart/2016/7/layout/VerticalDownArrowProcess"/>
    <dgm:cxn modelId="{42497EF0-8287-446E-A612-8991315663F7}" srcId="{DA073581-7625-4A9B-ADDA-6EE1DCA9202C}" destId="{7BA77974-D670-4E52-A115-E66D6E322E43}" srcOrd="0" destOrd="0" parTransId="{67E1B972-2568-4D02-931E-E96CAEDD942B}" sibTransId="{D0FC676F-D466-479F-A6B3-47C9E16488B7}"/>
    <dgm:cxn modelId="{5518DFF5-C445-664D-B072-6C64C5CB4879}" type="presOf" srcId="{27E071EB-FA00-4864-A3CF-227999658A25}" destId="{D65E6F5F-8BEA-8144-948B-D4054495F2C5}" srcOrd="0" destOrd="0" presId="urn:microsoft.com/office/officeart/2016/7/layout/VerticalDownArrowProcess"/>
    <dgm:cxn modelId="{E5EE7FF8-BD11-F74B-964D-559AF42F51D6}" type="presOf" srcId="{49D99AA2-774D-4EB7-921F-40F3193A5004}" destId="{7FE54115-174C-E041-A137-9684BEC4FD42}" srcOrd="1" destOrd="0" presId="urn:microsoft.com/office/officeart/2016/7/layout/VerticalDownArrowProcess"/>
    <dgm:cxn modelId="{BE475FE4-42C6-FC42-A0E9-9FAE146EA9E4}" type="presParOf" srcId="{9105A942-5E14-3642-9163-955ED8FFA918}" destId="{BF135EC7-CE76-784F-B32F-15206F5CE564}" srcOrd="0" destOrd="0" presId="urn:microsoft.com/office/officeart/2016/7/layout/VerticalDownArrowProcess"/>
    <dgm:cxn modelId="{7C0DAE38-E0D4-CD4D-89EF-C68968BC4F8E}" type="presParOf" srcId="{BF135EC7-CE76-784F-B32F-15206F5CE564}" destId="{CCFC4551-2152-D84D-9EAE-79EAA323D917}" srcOrd="0" destOrd="0" presId="urn:microsoft.com/office/officeart/2016/7/layout/VerticalDownArrowProcess"/>
    <dgm:cxn modelId="{F83C2009-3AB9-3448-8774-481AD30FCA58}" type="presParOf" srcId="{BF135EC7-CE76-784F-B32F-15206F5CE564}" destId="{A1902D8E-932A-5A41-B56C-00777AC76704}" srcOrd="1" destOrd="0" presId="urn:microsoft.com/office/officeart/2016/7/layout/VerticalDownArrowProcess"/>
    <dgm:cxn modelId="{5D4884F2-367A-1B4A-9E82-55663B58B07A}" type="presParOf" srcId="{9105A942-5E14-3642-9163-955ED8FFA918}" destId="{6ACF7AA2-C4B6-BF4F-90DF-3DE6ADF42390}" srcOrd="1" destOrd="0" presId="urn:microsoft.com/office/officeart/2016/7/layout/VerticalDownArrowProcess"/>
    <dgm:cxn modelId="{AF8C0363-777A-BB45-8FD1-A792B217AC09}" type="presParOf" srcId="{9105A942-5E14-3642-9163-955ED8FFA918}" destId="{0AB3694E-5024-C440-B038-583D6DF2ECA5}" srcOrd="2" destOrd="0" presId="urn:microsoft.com/office/officeart/2016/7/layout/VerticalDownArrowProcess"/>
    <dgm:cxn modelId="{C031BCA0-5B8B-1042-A32F-909B2232C05C}" type="presParOf" srcId="{0AB3694E-5024-C440-B038-583D6DF2ECA5}" destId="{7DC2F5FF-919D-E040-9EAD-E8D336A706BE}" srcOrd="0" destOrd="0" presId="urn:microsoft.com/office/officeart/2016/7/layout/VerticalDownArrowProcess"/>
    <dgm:cxn modelId="{067D0F74-50FB-4D49-8DF2-207C1D63A8C2}" type="presParOf" srcId="{0AB3694E-5024-C440-B038-583D6DF2ECA5}" destId="{7FE54115-174C-E041-A137-9684BEC4FD42}" srcOrd="1" destOrd="0" presId="urn:microsoft.com/office/officeart/2016/7/layout/VerticalDownArrowProcess"/>
    <dgm:cxn modelId="{C078F504-A7AD-1B4B-A065-EDD08068215B}" type="presParOf" srcId="{0AB3694E-5024-C440-B038-583D6DF2ECA5}" destId="{D65E6F5F-8BEA-8144-948B-D4054495F2C5}" srcOrd="2" destOrd="0" presId="urn:microsoft.com/office/officeart/2016/7/layout/VerticalDownArrowProcess"/>
    <dgm:cxn modelId="{C84CEE61-1E7D-884A-A47F-8A67B66570E2}" type="presParOf" srcId="{9105A942-5E14-3642-9163-955ED8FFA918}" destId="{00C0C8A1-13E3-6D48-BFDC-BA507BBA8405}" srcOrd="3" destOrd="0" presId="urn:microsoft.com/office/officeart/2016/7/layout/VerticalDownArrowProcess"/>
    <dgm:cxn modelId="{EA01AE70-12DB-AB4F-9678-93A7929740C5}" type="presParOf" srcId="{9105A942-5E14-3642-9163-955ED8FFA918}" destId="{EB961A21-33F8-DD45-8342-10649C268954}" srcOrd="4" destOrd="0" presId="urn:microsoft.com/office/officeart/2016/7/layout/VerticalDownArrowProcess"/>
    <dgm:cxn modelId="{91A267B1-3585-964B-847B-E7079F403D37}" type="presParOf" srcId="{EB961A21-33F8-DD45-8342-10649C268954}" destId="{A94B45AA-DAA2-3E46-ACF8-7720B9EA6F0C}" srcOrd="0" destOrd="0" presId="urn:microsoft.com/office/officeart/2016/7/layout/VerticalDownArrowProcess"/>
    <dgm:cxn modelId="{8B3460C5-6036-A745-A8E4-32DD6E07DECE}" type="presParOf" srcId="{EB961A21-33F8-DD45-8342-10649C268954}" destId="{88B3DCAE-3132-2249-81E2-9D3AA9F17B68}" srcOrd="1" destOrd="0" presId="urn:microsoft.com/office/officeart/2016/7/layout/VerticalDownArrowProcess"/>
    <dgm:cxn modelId="{03F21898-C8D3-AA4E-957C-83B7382321BB}" type="presParOf" srcId="{EB961A21-33F8-DD45-8342-10649C268954}" destId="{87DC90E7-8B21-7649-8737-F40DEF8B21CB}"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85E2DB3-E0A6-4FF5-8F39-5DF18D9C83E9}"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90CE2EA-2351-417F-AAB3-3FB3630C808D}">
      <dgm:prSet/>
      <dgm:spPr/>
      <dgm:t>
        <a:bodyPr/>
        <a:lstStyle/>
        <a:p>
          <a:pPr>
            <a:lnSpc>
              <a:spcPct val="100000"/>
            </a:lnSpc>
          </a:pPr>
          <a:r>
            <a:rPr lang="en-US"/>
            <a:t>Time Management</a:t>
          </a:r>
        </a:p>
      </dgm:t>
    </dgm:pt>
    <dgm:pt modelId="{7256F0DE-5EC6-4AA6-869D-6DB4CE52290C}" type="parTrans" cxnId="{7D06DA43-4A4C-454F-8C31-759FFC7594CB}">
      <dgm:prSet/>
      <dgm:spPr/>
      <dgm:t>
        <a:bodyPr/>
        <a:lstStyle/>
        <a:p>
          <a:endParaRPr lang="en-US"/>
        </a:p>
      </dgm:t>
    </dgm:pt>
    <dgm:pt modelId="{D66FC663-8107-4451-8631-8A09B5CEEC95}" type="sibTrans" cxnId="{7D06DA43-4A4C-454F-8C31-759FFC7594CB}">
      <dgm:prSet/>
      <dgm:spPr/>
      <dgm:t>
        <a:bodyPr/>
        <a:lstStyle/>
        <a:p>
          <a:endParaRPr lang="en-US"/>
        </a:p>
      </dgm:t>
    </dgm:pt>
    <dgm:pt modelId="{294C0021-7E70-45CC-9501-DAEA694DAB0F}">
      <dgm:prSet/>
      <dgm:spPr/>
      <dgm:t>
        <a:bodyPr/>
        <a:lstStyle/>
        <a:p>
          <a:pPr>
            <a:lnSpc>
              <a:spcPct val="100000"/>
            </a:lnSpc>
          </a:pPr>
          <a:r>
            <a:rPr lang="en-US" dirty="0"/>
            <a:t>Average Time per Unit</a:t>
          </a:r>
        </a:p>
      </dgm:t>
    </dgm:pt>
    <dgm:pt modelId="{EC6F59C1-F805-4C24-AA24-35E9F1C52C13}" type="parTrans" cxnId="{80D5EAF4-CB82-4D5B-B447-DF9651316486}">
      <dgm:prSet/>
      <dgm:spPr/>
      <dgm:t>
        <a:bodyPr/>
        <a:lstStyle/>
        <a:p>
          <a:endParaRPr lang="en-US"/>
        </a:p>
      </dgm:t>
    </dgm:pt>
    <dgm:pt modelId="{6B4708FC-7D35-409F-BCB4-C9EAD692D84D}" type="sibTrans" cxnId="{80D5EAF4-CB82-4D5B-B447-DF9651316486}">
      <dgm:prSet/>
      <dgm:spPr/>
      <dgm:t>
        <a:bodyPr/>
        <a:lstStyle/>
        <a:p>
          <a:endParaRPr lang="en-US"/>
        </a:p>
      </dgm:t>
    </dgm:pt>
    <dgm:pt modelId="{4BBB8CC0-3702-42DD-B690-C5FDC90FD8B4}">
      <dgm:prSet/>
      <dgm:spPr/>
      <dgm:t>
        <a:bodyPr/>
        <a:lstStyle/>
        <a:p>
          <a:pPr>
            <a:lnSpc>
              <a:spcPct val="100000"/>
            </a:lnSpc>
          </a:pPr>
          <a:r>
            <a:rPr lang="en-US" dirty="0"/>
            <a:t>Contact Information</a:t>
          </a:r>
        </a:p>
      </dgm:t>
    </dgm:pt>
    <dgm:pt modelId="{541D1020-BC03-40CE-9E98-7CBFA68AA7B7}" type="parTrans" cxnId="{956EB8CC-AFBF-4304-B62D-C91D413C75D5}">
      <dgm:prSet/>
      <dgm:spPr/>
      <dgm:t>
        <a:bodyPr/>
        <a:lstStyle/>
        <a:p>
          <a:endParaRPr lang="en-US"/>
        </a:p>
      </dgm:t>
    </dgm:pt>
    <dgm:pt modelId="{5D039376-28A0-4F53-BC0E-67CCC7DB8804}" type="sibTrans" cxnId="{956EB8CC-AFBF-4304-B62D-C91D413C75D5}">
      <dgm:prSet/>
      <dgm:spPr/>
      <dgm:t>
        <a:bodyPr/>
        <a:lstStyle/>
        <a:p>
          <a:endParaRPr lang="en-US"/>
        </a:p>
      </dgm:t>
    </dgm:pt>
    <dgm:pt modelId="{C6E52F54-E2D1-43BC-845B-37025DD5A3D3}" type="pres">
      <dgm:prSet presAssocID="{085E2DB3-E0A6-4FF5-8F39-5DF18D9C83E9}" presName="root" presStyleCnt="0">
        <dgm:presLayoutVars>
          <dgm:dir/>
          <dgm:resizeHandles val="exact"/>
        </dgm:presLayoutVars>
      </dgm:prSet>
      <dgm:spPr/>
    </dgm:pt>
    <dgm:pt modelId="{8FCB8AE7-1B66-4520-8B35-FBA968BB5409}" type="pres">
      <dgm:prSet presAssocID="{990CE2EA-2351-417F-AAB3-3FB3630C808D}" presName="compNode" presStyleCnt="0"/>
      <dgm:spPr/>
    </dgm:pt>
    <dgm:pt modelId="{A9E9DDFA-6FA6-44B1-9411-3A59E8778AD8}" type="pres">
      <dgm:prSet presAssocID="{990CE2EA-2351-417F-AAB3-3FB3630C808D}" presName="bgRect" presStyleLbl="bgShp" presStyleIdx="0" presStyleCnt="3"/>
      <dgm:spPr/>
    </dgm:pt>
    <dgm:pt modelId="{FF967320-B3C0-4DE7-B7A1-78ED6363077F}" type="pres">
      <dgm:prSet presAssocID="{990CE2EA-2351-417F-AAB3-3FB3630C808D}" presName="iconRect" presStyleLbl="nod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24E145AB-E062-4C9F-9F30-051852072455}" type="pres">
      <dgm:prSet presAssocID="{990CE2EA-2351-417F-AAB3-3FB3630C808D}" presName="spaceRect" presStyleCnt="0"/>
      <dgm:spPr/>
    </dgm:pt>
    <dgm:pt modelId="{E0424EE1-B175-438C-A60F-1A86D4ED6848}" type="pres">
      <dgm:prSet presAssocID="{990CE2EA-2351-417F-AAB3-3FB3630C808D}" presName="parTx" presStyleLbl="revTx" presStyleIdx="0" presStyleCnt="3">
        <dgm:presLayoutVars>
          <dgm:chMax val="0"/>
          <dgm:chPref val="0"/>
        </dgm:presLayoutVars>
      </dgm:prSet>
      <dgm:spPr/>
    </dgm:pt>
    <dgm:pt modelId="{BB882DE2-5160-485E-B8F2-0BA5FED15B8A}" type="pres">
      <dgm:prSet presAssocID="{D66FC663-8107-4451-8631-8A09B5CEEC95}" presName="sibTrans" presStyleCnt="0"/>
      <dgm:spPr/>
    </dgm:pt>
    <dgm:pt modelId="{2D753A49-BAAF-4B60-8F08-9DE0F90D31A1}" type="pres">
      <dgm:prSet presAssocID="{294C0021-7E70-45CC-9501-DAEA694DAB0F}" presName="compNode" presStyleCnt="0"/>
      <dgm:spPr/>
    </dgm:pt>
    <dgm:pt modelId="{21F7BB94-07C8-48AF-A63B-CA5C1A5A63AB}" type="pres">
      <dgm:prSet presAssocID="{294C0021-7E70-45CC-9501-DAEA694DAB0F}" presName="bgRect" presStyleLbl="bgShp" presStyleIdx="1" presStyleCnt="3"/>
      <dgm:spPr/>
    </dgm:pt>
    <dgm:pt modelId="{F788931E-A6DC-4D32-B999-3A7FC4E456F3}" type="pres">
      <dgm:prSet presAssocID="{294C0021-7E70-45CC-9501-DAEA694DAB0F}" presName="iconRect" presStyleLbl="node1" presStyleIdx="1" presStyleCnt="3"/>
      <dgm:spPr>
        <a:blipFill>
          <a:blip xmlns:r="http://schemas.openxmlformats.org/officeDocument/2006/relationships" r:embed="rId3">
            <a:duotone>
              <a:schemeClr val="accent4">
                <a:shade val="45000"/>
                <a:satMod val="135000"/>
              </a:schemeClr>
              <a:prstClr val="white"/>
            </a:duotone>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5EAB4AA7-083E-47D4-AD07-ACDE2CBBB5B1}" type="pres">
      <dgm:prSet presAssocID="{294C0021-7E70-45CC-9501-DAEA694DAB0F}" presName="spaceRect" presStyleCnt="0"/>
      <dgm:spPr/>
    </dgm:pt>
    <dgm:pt modelId="{3DE66B6C-42EC-4E11-A5B2-E2B622E7CC72}" type="pres">
      <dgm:prSet presAssocID="{294C0021-7E70-45CC-9501-DAEA694DAB0F}" presName="parTx" presStyleLbl="revTx" presStyleIdx="1" presStyleCnt="3">
        <dgm:presLayoutVars>
          <dgm:chMax val="0"/>
          <dgm:chPref val="0"/>
        </dgm:presLayoutVars>
      </dgm:prSet>
      <dgm:spPr/>
    </dgm:pt>
    <dgm:pt modelId="{301476DC-2D66-4DFF-B364-57276ACC5A9D}" type="pres">
      <dgm:prSet presAssocID="{6B4708FC-7D35-409F-BCB4-C9EAD692D84D}" presName="sibTrans" presStyleCnt="0"/>
      <dgm:spPr/>
    </dgm:pt>
    <dgm:pt modelId="{C1BA5222-27F2-4718-B036-E57634B26CD7}" type="pres">
      <dgm:prSet presAssocID="{4BBB8CC0-3702-42DD-B690-C5FDC90FD8B4}" presName="compNode" presStyleCnt="0"/>
      <dgm:spPr/>
    </dgm:pt>
    <dgm:pt modelId="{A76E12B2-96D2-4AE1-9872-75ED33535F3D}" type="pres">
      <dgm:prSet presAssocID="{4BBB8CC0-3702-42DD-B690-C5FDC90FD8B4}" presName="bgRect" presStyleLbl="bgShp" presStyleIdx="2" presStyleCnt="3"/>
      <dgm:spPr/>
    </dgm:pt>
    <dgm:pt modelId="{AE398FF1-3303-499D-A2E6-830E414589D7}" type="pres">
      <dgm:prSet presAssocID="{4BBB8CC0-3702-42DD-B690-C5FDC90FD8B4}" presName="iconRect" presStyleLbl="node1" presStyleIdx="2" presStyleCnt="3"/>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D439B34E-A2AD-498B-B997-DFDE3A97A413}" type="pres">
      <dgm:prSet presAssocID="{4BBB8CC0-3702-42DD-B690-C5FDC90FD8B4}" presName="spaceRect" presStyleCnt="0"/>
      <dgm:spPr/>
    </dgm:pt>
    <dgm:pt modelId="{4D5F1CFF-30B1-48D5-A7ED-436A6BBC64EB}" type="pres">
      <dgm:prSet presAssocID="{4BBB8CC0-3702-42DD-B690-C5FDC90FD8B4}" presName="parTx" presStyleLbl="revTx" presStyleIdx="2" presStyleCnt="3">
        <dgm:presLayoutVars>
          <dgm:chMax val="0"/>
          <dgm:chPref val="0"/>
        </dgm:presLayoutVars>
      </dgm:prSet>
      <dgm:spPr/>
    </dgm:pt>
  </dgm:ptLst>
  <dgm:cxnLst>
    <dgm:cxn modelId="{5A9FD324-D36D-FE42-9E53-477A4316EA9F}" type="presOf" srcId="{085E2DB3-E0A6-4FF5-8F39-5DF18D9C83E9}" destId="{C6E52F54-E2D1-43BC-845B-37025DD5A3D3}" srcOrd="0" destOrd="0" presId="urn:microsoft.com/office/officeart/2018/2/layout/IconVerticalSolidList"/>
    <dgm:cxn modelId="{7D06DA43-4A4C-454F-8C31-759FFC7594CB}" srcId="{085E2DB3-E0A6-4FF5-8F39-5DF18D9C83E9}" destId="{990CE2EA-2351-417F-AAB3-3FB3630C808D}" srcOrd="0" destOrd="0" parTransId="{7256F0DE-5EC6-4AA6-869D-6DB4CE52290C}" sibTransId="{D66FC663-8107-4451-8631-8A09B5CEEC95}"/>
    <dgm:cxn modelId="{458DA654-18FA-754D-A470-67F60DE3E27F}" type="presOf" srcId="{294C0021-7E70-45CC-9501-DAEA694DAB0F}" destId="{3DE66B6C-42EC-4E11-A5B2-E2B622E7CC72}" srcOrd="0" destOrd="0" presId="urn:microsoft.com/office/officeart/2018/2/layout/IconVerticalSolidList"/>
    <dgm:cxn modelId="{0C5869A8-3F8A-BF4B-9D4C-7E1D03D8011C}" type="presOf" srcId="{990CE2EA-2351-417F-AAB3-3FB3630C808D}" destId="{E0424EE1-B175-438C-A60F-1A86D4ED6848}" srcOrd="0" destOrd="0" presId="urn:microsoft.com/office/officeart/2018/2/layout/IconVerticalSolidList"/>
    <dgm:cxn modelId="{956EB8CC-AFBF-4304-B62D-C91D413C75D5}" srcId="{085E2DB3-E0A6-4FF5-8F39-5DF18D9C83E9}" destId="{4BBB8CC0-3702-42DD-B690-C5FDC90FD8B4}" srcOrd="2" destOrd="0" parTransId="{541D1020-BC03-40CE-9E98-7CBFA68AA7B7}" sibTransId="{5D039376-28A0-4F53-BC0E-67CCC7DB8804}"/>
    <dgm:cxn modelId="{342E7DEE-69A4-2C42-B445-2421A115CDA1}" type="presOf" srcId="{4BBB8CC0-3702-42DD-B690-C5FDC90FD8B4}" destId="{4D5F1CFF-30B1-48D5-A7ED-436A6BBC64EB}" srcOrd="0" destOrd="0" presId="urn:microsoft.com/office/officeart/2018/2/layout/IconVerticalSolidList"/>
    <dgm:cxn modelId="{80D5EAF4-CB82-4D5B-B447-DF9651316486}" srcId="{085E2DB3-E0A6-4FF5-8F39-5DF18D9C83E9}" destId="{294C0021-7E70-45CC-9501-DAEA694DAB0F}" srcOrd="1" destOrd="0" parTransId="{EC6F59C1-F805-4C24-AA24-35E9F1C52C13}" sibTransId="{6B4708FC-7D35-409F-BCB4-C9EAD692D84D}"/>
    <dgm:cxn modelId="{81B2BA76-1DE4-2343-B464-708C1936C84D}" type="presParOf" srcId="{C6E52F54-E2D1-43BC-845B-37025DD5A3D3}" destId="{8FCB8AE7-1B66-4520-8B35-FBA968BB5409}" srcOrd="0" destOrd="0" presId="urn:microsoft.com/office/officeart/2018/2/layout/IconVerticalSolidList"/>
    <dgm:cxn modelId="{27249D56-CD1E-6843-9473-8B1C32F2FBC6}" type="presParOf" srcId="{8FCB8AE7-1B66-4520-8B35-FBA968BB5409}" destId="{A9E9DDFA-6FA6-44B1-9411-3A59E8778AD8}" srcOrd="0" destOrd="0" presId="urn:microsoft.com/office/officeart/2018/2/layout/IconVerticalSolidList"/>
    <dgm:cxn modelId="{16D32366-5EB7-E842-9497-F46DF58F0B2C}" type="presParOf" srcId="{8FCB8AE7-1B66-4520-8B35-FBA968BB5409}" destId="{FF967320-B3C0-4DE7-B7A1-78ED6363077F}" srcOrd="1" destOrd="0" presId="urn:microsoft.com/office/officeart/2018/2/layout/IconVerticalSolidList"/>
    <dgm:cxn modelId="{01B02877-4B31-214E-A37B-082DC2FF4416}" type="presParOf" srcId="{8FCB8AE7-1B66-4520-8B35-FBA968BB5409}" destId="{24E145AB-E062-4C9F-9F30-051852072455}" srcOrd="2" destOrd="0" presId="urn:microsoft.com/office/officeart/2018/2/layout/IconVerticalSolidList"/>
    <dgm:cxn modelId="{E3A2CF91-B197-224E-ADA5-FB3CEC15ABA7}" type="presParOf" srcId="{8FCB8AE7-1B66-4520-8B35-FBA968BB5409}" destId="{E0424EE1-B175-438C-A60F-1A86D4ED6848}" srcOrd="3" destOrd="0" presId="urn:microsoft.com/office/officeart/2018/2/layout/IconVerticalSolidList"/>
    <dgm:cxn modelId="{129DE75E-C8D6-6A43-92A9-9090FCC1A913}" type="presParOf" srcId="{C6E52F54-E2D1-43BC-845B-37025DD5A3D3}" destId="{BB882DE2-5160-485E-B8F2-0BA5FED15B8A}" srcOrd="1" destOrd="0" presId="urn:microsoft.com/office/officeart/2018/2/layout/IconVerticalSolidList"/>
    <dgm:cxn modelId="{BC9B5107-C3B0-8A48-9A69-5AC453E1C1C5}" type="presParOf" srcId="{C6E52F54-E2D1-43BC-845B-37025DD5A3D3}" destId="{2D753A49-BAAF-4B60-8F08-9DE0F90D31A1}" srcOrd="2" destOrd="0" presId="urn:microsoft.com/office/officeart/2018/2/layout/IconVerticalSolidList"/>
    <dgm:cxn modelId="{E3E69E03-CF54-3244-A3CE-355849FB4FEE}" type="presParOf" srcId="{2D753A49-BAAF-4B60-8F08-9DE0F90D31A1}" destId="{21F7BB94-07C8-48AF-A63B-CA5C1A5A63AB}" srcOrd="0" destOrd="0" presId="urn:microsoft.com/office/officeart/2018/2/layout/IconVerticalSolidList"/>
    <dgm:cxn modelId="{D4B077F9-C54E-1C4A-B5D1-26140CF4CEBF}" type="presParOf" srcId="{2D753A49-BAAF-4B60-8F08-9DE0F90D31A1}" destId="{F788931E-A6DC-4D32-B999-3A7FC4E456F3}" srcOrd="1" destOrd="0" presId="urn:microsoft.com/office/officeart/2018/2/layout/IconVerticalSolidList"/>
    <dgm:cxn modelId="{893BC707-B8E5-A04B-834A-AC44BF5DEB54}" type="presParOf" srcId="{2D753A49-BAAF-4B60-8F08-9DE0F90D31A1}" destId="{5EAB4AA7-083E-47D4-AD07-ACDE2CBBB5B1}" srcOrd="2" destOrd="0" presId="urn:microsoft.com/office/officeart/2018/2/layout/IconVerticalSolidList"/>
    <dgm:cxn modelId="{BA043873-E071-6A40-A54A-15EF24EDC339}" type="presParOf" srcId="{2D753A49-BAAF-4B60-8F08-9DE0F90D31A1}" destId="{3DE66B6C-42EC-4E11-A5B2-E2B622E7CC72}" srcOrd="3" destOrd="0" presId="urn:microsoft.com/office/officeart/2018/2/layout/IconVerticalSolidList"/>
    <dgm:cxn modelId="{47E471C2-DC23-5741-B3B3-C5268786F483}" type="presParOf" srcId="{C6E52F54-E2D1-43BC-845B-37025DD5A3D3}" destId="{301476DC-2D66-4DFF-B364-57276ACC5A9D}" srcOrd="3" destOrd="0" presId="urn:microsoft.com/office/officeart/2018/2/layout/IconVerticalSolidList"/>
    <dgm:cxn modelId="{E7E447C5-FEBE-BE49-B170-AB3C57DA4D10}" type="presParOf" srcId="{C6E52F54-E2D1-43BC-845B-37025DD5A3D3}" destId="{C1BA5222-27F2-4718-B036-E57634B26CD7}" srcOrd="4" destOrd="0" presId="urn:microsoft.com/office/officeart/2018/2/layout/IconVerticalSolidList"/>
    <dgm:cxn modelId="{AF965EE6-B291-194F-B3AA-7FC637B64B6D}" type="presParOf" srcId="{C1BA5222-27F2-4718-B036-E57634B26CD7}" destId="{A76E12B2-96D2-4AE1-9872-75ED33535F3D}" srcOrd="0" destOrd="0" presId="urn:microsoft.com/office/officeart/2018/2/layout/IconVerticalSolidList"/>
    <dgm:cxn modelId="{175C5117-08DA-BD44-9BEA-7CA067ACD62E}" type="presParOf" srcId="{C1BA5222-27F2-4718-B036-E57634B26CD7}" destId="{AE398FF1-3303-499D-A2E6-830E414589D7}" srcOrd="1" destOrd="0" presId="urn:microsoft.com/office/officeart/2018/2/layout/IconVerticalSolidList"/>
    <dgm:cxn modelId="{3C43C6BE-5D65-1248-9613-709E2A3ABBA0}" type="presParOf" srcId="{C1BA5222-27F2-4718-B036-E57634B26CD7}" destId="{D439B34E-A2AD-498B-B997-DFDE3A97A413}" srcOrd="2" destOrd="0" presId="urn:microsoft.com/office/officeart/2018/2/layout/IconVerticalSolidList"/>
    <dgm:cxn modelId="{F3E1C373-6BF1-3641-88FA-1D72B17F668F}" type="presParOf" srcId="{C1BA5222-27F2-4718-B036-E57634B26CD7}" destId="{4D5F1CFF-30B1-48D5-A7ED-436A6BBC64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918F535-D38F-49A2-AFB6-8BB060BF05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09FB89B-FBAA-4C2C-BAD5-B125BA0ECEDB}">
      <dgm:prSet/>
      <dgm:spPr/>
      <dgm:t>
        <a:bodyPr/>
        <a:lstStyle/>
        <a:p>
          <a:pPr>
            <a:lnSpc>
              <a:spcPct val="100000"/>
            </a:lnSpc>
          </a:pPr>
          <a:r>
            <a:rPr lang="en-US"/>
            <a:t>Unit 6</a:t>
          </a:r>
        </a:p>
      </dgm:t>
    </dgm:pt>
    <dgm:pt modelId="{933A0283-675C-4556-9795-4ADCA25BD81C}" type="parTrans" cxnId="{0552CAEA-AD49-40E5-9AD3-96A518020096}">
      <dgm:prSet/>
      <dgm:spPr/>
      <dgm:t>
        <a:bodyPr/>
        <a:lstStyle/>
        <a:p>
          <a:endParaRPr lang="en-US"/>
        </a:p>
      </dgm:t>
    </dgm:pt>
    <dgm:pt modelId="{66B22DAB-24F1-4162-A9DD-8EE5519CC97B}" type="sibTrans" cxnId="{0552CAEA-AD49-40E5-9AD3-96A518020096}">
      <dgm:prSet/>
      <dgm:spPr/>
      <dgm:t>
        <a:bodyPr/>
        <a:lstStyle/>
        <a:p>
          <a:endParaRPr lang="en-US"/>
        </a:p>
      </dgm:t>
    </dgm:pt>
    <dgm:pt modelId="{DE47F688-FEB6-4222-92E0-71BE6451A91B}">
      <dgm:prSet/>
      <dgm:spPr/>
      <dgm:t>
        <a:bodyPr/>
        <a:lstStyle/>
        <a:p>
          <a:pPr>
            <a:lnSpc>
              <a:spcPct val="100000"/>
            </a:lnSpc>
          </a:pPr>
          <a:r>
            <a:rPr lang="en-US"/>
            <a:t>Unit 7</a:t>
          </a:r>
        </a:p>
      </dgm:t>
    </dgm:pt>
    <dgm:pt modelId="{340BC9FD-57B1-489A-8D91-F1072E8AD17C}" type="parTrans" cxnId="{1268FC44-72A6-4B71-A7B2-49D59CDBB894}">
      <dgm:prSet/>
      <dgm:spPr/>
      <dgm:t>
        <a:bodyPr/>
        <a:lstStyle/>
        <a:p>
          <a:endParaRPr lang="en-US"/>
        </a:p>
      </dgm:t>
    </dgm:pt>
    <dgm:pt modelId="{F5FE6104-EE65-4074-AB0F-130CF0D72B4D}" type="sibTrans" cxnId="{1268FC44-72A6-4B71-A7B2-49D59CDBB894}">
      <dgm:prSet/>
      <dgm:spPr/>
      <dgm:t>
        <a:bodyPr/>
        <a:lstStyle/>
        <a:p>
          <a:endParaRPr lang="en-US"/>
        </a:p>
      </dgm:t>
    </dgm:pt>
    <dgm:pt modelId="{F6B77D1A-492B-4F9C-99D6-5061FCF11940}">
      <dgm:prSet/>
      <dgm:spPr/>
      <dgm:t>
        <a:bodyPr/>
        <a:lstStyle/>
        <a:p>
          <a:pPr>
            <a:lnSpc>
              <a:spcPct val="100000"/>
            </a:lnSpc>
          </a:pPr>
          <a:r>
            <a:rPr lang="en-US" dirty="0"/>
            <a:t>Optional </a:t>
          </a:r>
        </a:p>
        <a:p>
          <a:pPr>
            <a:lnSpc>
              <a:spcPct val="100000"/>
            </a:lnSpc>
          </a:pPr>
          <a:r>
            <a:rPr lang="en-US" dirty="0"/>
            <a:t>Skills Practice</a:t>
          </a:r>
        </a:p>
      </dgm:t>
    </dgm:pt>
    <dgm:pt modelId="{247A0DA0-A15B-4873-A928-CB1A05E921D3}" type="parTrans" cxnId="{4478D015-29CA-4CB8-AD69-740C6456B140}">
      <dgm:prSet/>
      <dgm:spPr/>
      <dgm:t>
        <a:bodyPr/>
        <a:lstStyle/>
        <a:p>
          <a:endParaRPr lang="en-US"/>
        </a:p>
      </dgm:t>
    </dgm:pt>
    <dgm:pt modelId="{FE736716-4893-4EF1-9370-EC17B37F1546}" type="sibTrans" cxnId="{4478D015-29CA-4CB8-AD69-740C6456B140}">
      <dgm:prSet/>
      <dgm:spPr/>
      <dgm:t>
        <a:bodyPr/>
        <a:lstStyle/>
        <a:p>
          <a:endParaRPr lang="en-US"/>
        </a:p>
      </dgm:t>
    </dgm:pt>
    <dgm:pt modelId="{66F7A7A3-60C3-2F4C-8D57-3BA85306312A}">
      <dgm:prSet/>
      <dgm:spPr/>
      <dgm:t>
        <a:bodyPr/>
        <a:lstStyle/>
        <a:p>
          <a:pPr>
            <a:lnSpc>
              <a:spcPct val="100000"/>
            </a:lnSpc>
          </a:pPr>
          <a:r>
            <a:rPr lang="en-US" dirty="0"/>
            <a:t>Transcription Practice</a:t>
          </a:r>
        </a:p>
      </dgm:t>
    </dgm:pt>
    <dgm:pt modelId="{A9B42B80-CD5D-9E4C-9180-66D64B3EFBBE}" type="parTrans" cxnId="{78380F45-5DEC-324F-B38D-BCEC7AF5B63E}">
      <dgm:prSet/>
      <dgm:spPr/>
      <dgm:t>
        <a:bodyPr/>
        <a:lstStyle/>
        <a:p>
          <a:endParaRPr lang="en-US"/>
        </a:p>
      </dgm:t>
    </dgm:pt>
    <dgm:pt modelId="{6D8154F2-6B52-7C48-AAE2-4CC422695595}" type="sibTrans" cxnId="{78380F45-5DEC-324F-B38D-BCEC7AF5B63E}">
      <dgm:prSet/>
      <dgm:spPr/>
      <dgm:t>
        <a:bodyPr/>
        <a:lstStyle/>
        <a:p>
          <a:endParaRPr lang="en-US"/>
        </a:p>
      </dgm:t>
    </dgm:pt>
    <dgm:pt modelId="{09D5F43A-AB05-4847-92C0-8F26453C846D}">
      <dgm:prSet/>
      <dgm:spPr/>
      <dgm:t>
        <a:bodyPr/>
        <a:lstStyle/>
        <a:p>
          <a:r>
            <a:rPr lang="en-US" dirty="0"/>
            <a:t>Skill Check Assignment</a:t>
          </a:r>
        </a:p>
      </dgm:t>
    </dgm:pt>
    <dgm:pt modelId="{7103C6CC-943E-A741-A293-CDE3FF41250E}" type="parTrans" cxnId="{B5070D49-69A5-E249-A983-10ADB656CC2E}">
      <dgm:prSet/>
      <dgm:spPr/>
      <dgm:t>
        <a:bodyPr/>
        <a:lstStyle/>
        <a:p>
          <a:endParaRPr lang="en-US"/>
        </a:p>
      </dgm:t>
    </dgm:pt>
    <dgm:pt modelId="{F1D2C3F4-3A63-F140-977F-ED04449B4CCF}" type="sibTrans" cxnId="{B5070D49-69A5-E249-A983-10ADB656CC2E}">
      <dgm:prSet/>
      <dgm:spPr/>
      <dgm:t>
        <a:bodyPr/>
        <a:lstStyle/>
        <a:p>
          <a:endParaRPr lang="en-US"/>
        </a:p>
      </dgm:t>
    </dgm:pt>
    <dgm:pt modelId="{F3E036F7-00ED-EB4A-84AF-11C244590718}">
      <dgm:prSet/>
      <dgm:spPr/>
      <dgm:t>
        <a:bodyPr/>
        <a:lstStyle/>
        <a:p>
          <a:r>
            <a:rPr lang="en-US" dirty="0"/>
            <a:t>Skill Check Assignment</a:t>
          </a:r>
        </a:p>
      </dgm:t>
    </dgm:pt>
    <dgm:pt modelId="{DEDE07DF-16EC-2B4F-80F4-F08D948E2F0D}" type="parTrans" cxnId="{2B1ABC07-0B33-6A4E-B6D2-47A54B221141}">
      <dgm:prSet/>
      <dgm:spPr/>
      <dgm:t>
        <a:bodyPr/>
        <a:lstStyle/>
        <a:p>
          <a:endParaRPr lang="en-US"/>
        </a:p>
      </dgm:t>
    </dgm:pt>
    <dgm:pt modelId="{B8D7B00D-96EA-3546-A354-AAC3941E0D3D}" type="sibTrans" cxnId="{2B1ABC07-0B33-6A4E-B6D2-47A54B221141}">
      <dgm:prSet/>
      <dgm:spPr/>
      <dgm:t>
        <a:bodyPr/>
        <a:lstStyle/>
        <a:p>
          <a:endParaRPr lang="en-US"/>
        </a:p>
      </dgm:t>
    </dgm:pt>
    <dgm:pt modelId="{BAD23177-F2CA-8E4E-91CC-46373B5923D4}">
      <dgm:prSet/>
      <dgm:spPr/>
      <dgm:t>
        <a:bodyPr/>
        <a:lstStyle/>
        <a:p>
          <a:pPr>
            <a:lnSpc>
              <a:spcPct val="100000"/>
            </a:lnSpc>
          </a:pPr>
          <a:r>
            <a:rPr lang="en-US" dirty="0"/>
            <a:t>Medication Administration Practice</a:t>
          </a:r>
        </a:p>
      </dgm:t>
    </dgm:pt>
    <dgm:pt modelId="{5B1D3067-FC20-6844-882C-8E1C84071334}" type="parTrans" cxnId="{AADC7740-F000-4243-B351-024445D8B8A5}">
      <dgm:prSet/>
      <dgm:spPr/>
      <dgm:t>
        <a:bodyPr/>
        <a:lstStyle/>
        <a:p>
          <a:endParaRPr lang="en-US"/>
        </a:p>
      </dgm:t>
    </dgm:pt>
    <dgm:pt modelId="{BB7E9CE0-BD73-8B40-A84B-5FF6D42B8272}" type="sibTrans" cxnId="{AADC7740-F000-4243-B351-024445D8B8A5}">
      <dgm:prSet/>
      <dgm:spPr/>
      <dgm:t>
        <a:bodyPr/>
        <a:lstStyle/>
        <a:p>
          <a:endParaRPr lang="en-US"/>
        </a:p>
      </dgm:t>
    </dgm:pt>
    <dgm:pt modelId="{850B2057-C294-4C4D-8EE2-EFF64BBF8C00}">
      <dgm:prSet/>
      <dgm:spPr/>
      <dgm:t>
        <a:bodyPr/>
        <a:lstStyle/>
        <a:p>
          <a:pPr>
            <a:lnSpc>
              <a:spcPct val="100000"/>
            </a:lnSpc>
          </a:pPr>
          <a:r>
            <a:rPr lang="en-US" dirty="0"/>
            <a:t>Virtual Sessions</a:t>
          </a:r>
        </a:p>
      </dgm:t>
    </dgm:pt>
    <dgm:pt modelId="{89568B2B-F7EE-4E4E-886C-212A30164C4B}" type="parTrans" cxnId="{BC0A39B3-6FEF-FF48-909B-4AFD82539FD7}">
      <dgm:prSet/>
      <dgm:spPr/>
      <dgm:t>
        <a:bodyPr/>
        <a:lstStyle/>
        <a:p>
          <a:endParaRPr lang="en-US"/>
        </a:p>
      </dgm:t>
    </dgm:pt>
    <dgm:pt modelId="{E14CD280-DC98-7242-BB11-672B7683BA6F}" type="sibTrans" cxnId="{BC0A39B3-6FEF-FF48-909B-4AFD82539FD7}">
      <dgm:prSet/>
      <dgm:spPr/>
      <dgm:t>
        <a:bodyPr/>
        <a:lstStyle/>
        <a:p>
          <a:endParaRPr lang="en-US"/>
        </a:p>
      </dgm:t>
    </dgm:pt>
    <dgm:pt modelId="{A9DE1490-52C3-CF49-A400-43D81F753D34}">
      <dgm:prSet/>
      <dgm:spPr/>
      <dgm:t>
        <a:bodyPr/>
        <a:lstStyle/>
        <a:p>
          <a:r>
            <a:rPr lang="en-US" dirty="0"/>
            <a:t>Medication Administration </a:t>
          </a:r>
        </a:p>
      </dgm:t>
    </dgm:pt>
    <dgm:pt modelId="{7F9851AF-A699-4C45-A1CB-75027E32A3E9}" type="parTrans" cxnId="{E9D6F164-6C63-4542-BC42-7C630819CBBF}">
      <dgm:prSet/>
      <dgm:spPr/>
      <dgm:t>
        <a:bodyPr/>
        <a:lstStyle/>
        <a:p>
          <a:endParaRPr lang="en-US"/>
        </a:p>
      </dgm:t>
    </dgm:pt>
    <dgm:pt modelId="{F3D9ADC3-BAAC-7245-BF4E-7F92CFBD7AA9}" type="sibTrans" cxnId="{E9D6F164-6C63-4542-BC42-7C630819CBBF}">
      <dgm:prSet/>
      <dgm:spPr/>
      <dgm:t>
        <a:bodyPr/>
        <a:lstStyle/>
        <a:p>
          <a:endParaRPr lang="en-US"/>
        </a:p>
      </dgm:t>
    </dgm:pt>
    <dgm:pt modelId="{A8F10876-B01A-234E-933E-46FD98DCFB68}">
      <dgm:prSet/>
      <dgm:spPr/>
      <dgm:t>
        <a:bodyPr/>
        <a:lstStyle/>
        <a:p>
          <a:r>
            <a:rPr lang="en-US" dirty="0"/>
            <a:t>Transcription </a:t>
          </a:r>
        </a:p>
      </dgm:t>
    </dgm:pt>
    <dgm:pt modelId="{60F96340-81F0-1D43-8389-C4EB5BD20B8F}" type="parTrans" cxnId="{3AF8FD26-CFAD-294E-AB71-4962B981B07D}">
      <dgm:prSet/>
      <dgm:spPr/>
    </dgm:pt>
    <dgm:pt modelId="{AAFE4DA6-8669-C246-BD6B-9C82A3DADB4F}" type="sibTrans" cxnId="{3AF8FD26-CFAD-294E-AB71-4962B981B07D}">
      <dgm:prSet/>
      <dgm:spPr/>
    </dgm:pt>
    <dgm:pt modelId="{BE7D3FE6-3BA1-4DCD-B24E-5398B192BC44}" type="pres">
      <dgm:prSet presAssocID="{1918F535-D38F-49A2-AFB6-8BB060BF057D}" presName="root" presStyleCnt="0">
        <dgm:presLayoutVars>
          <dgm:dir/>
          <dgm:resizeHandles val="exact"/>
        </dgm:presLayoutVars>
      </dgm:prSet>
      <dgm:spPr/>
    </dgm:pt>
    <dgm:pt modelId="{2A9B767B-C4A8-40B4-9FBD-F643ED1F5906}" type="pres">
      <dgm:prSet presAssocID="{809FB89B-FBAA-4C2C-BAD5-B125BA0ECEDB}" presName="compNode" presStyleCnt="0"/>
      <dgm:spPr/>
    </dgm:pt>
    <dgm:pt modelId="{339B75A6-53BD-46A9-9A7D-6284CBE59420}" type="pres">
      <dgm:prSet presAssocID="{809FB89B-FBAA-4C2C-BAD5-B125BA0ECEDB}" presName="bgRect" presStyleLbl="bgShp" presStyleIdx="0" presStyleCnt="3"/>
      <dgm:spPr/>
    </dgm:pt>
    <dgm:pt modelId="{D2DA3BAC-A82C-4BF3-972E-6949893B6DED}" type="pres">
      <dgm:prSet presAssocID="{809FB89B-FBAA-4C2C-BAD5-B125BA0ECE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C49B49C-5091-4B19-A0BF-BD8D99560668}" type="pres">
      <dgm:prSet presAssocID="{809FB89B-FBAA-4C2C-BAD5-B125BA0ECEDB}" presName="spaceRect" presStyleCnt="0"/>
      <dgm:spPr/>
    </dgm:pt>
    <dgm:pt modelId="{006AC093-EBF9-4C89-8219-04A148240D11}" type="pres">
      <dgm:prSet presAssocID="{809FB89B-FBAA-4C2C-BAD5-B125BA0ECEDB}" presName="parTx" presStyleLbl="revTx" presStyleIdx="0" presStyleCnt="6">
        <dgm:presLayoutVars>
          <dgm:chMax val="0"/>
          <dgm:chPref val="0"/>
        </dgm:presLayoutVars>
      </dgm:prSet>
      <dgm:spPr/>
    </dgm:pt>
    <dgm:pt modelId="{B7EFCB37-BBEA-4B72-8129-57E1B1878D7C}" type="pres">
      <dgm:prSet presAssocID="{809FB89B-FBAA-4C2C-BAD5-B125BA0ECEDB}" presName="desTx" presStyleLbl="revTx" presStyleIdx="1" presStyleCnt="6">
        <dgm:presLayoutVars/>
      </dgm:prSet>
      <dgm:spPr/>
    </dgm:pt>
    <dgm:pt modelId="{22B0A00F-7719-40BB-9A5D-D25B13FDF61D}" type="pres">
      <dgm:prSet presAssocID="{66B22DAB-24F1-4162-A9DD-8EE5519CC97B}" presName="sibTrans" presStyleCnt="0"/>
      <dgm:spPr/>
    </dgm:pt>
    <dgm:pt modelId="{ADE8F595-F5E7-44E1-9102-46330C6084D7}" type="pres">
      <dgm:prSet presAssocID="{DE47F688-FEB6-4222-92E0-71BE6451A91B}" presName="compNode" presStyleCnt="0"/>
      <dgm:spPr/>
    </dgm:pt>
    <dgm:pt modelId="{B108CCE6-BC98-497C-9429-6411715CDD75}" type="pres">
      <dgm:prSet presAssocID="{DE47F688-FEB6-4222-92E0-71BE6451A91B}" presName="bgRect" presStyleLbl="bgShp" presStyleIdx="1" presStyleCnt="3"/>
      <dgm:spPr/>
    </dgm:pt>
    <dgm:pt modelId="{79F9A58F-17E7-484C-8E0A-38F4712ADB4C}" type="pres">
      <dgm:prSet presAssocID="{DE47F688-FEB6-4222-92E0-71BE6451A9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B72F8EF2-65DC-438D-B335-156ADF7E12FF}" type="pres">
      <dgm:prSet presAssocID="{DE47F688-FEB6-4222-92E0-71BE6451A91B}" presName="spaceRect" presStyleCnt="0"/>
      <dgm:spPr/>
    </dgm:pt>
    <dgm:pt modelId="{52B5C1B7-2596-44F9-A7B8-C2B803C08929}" type="pres">
      <dgm:prSet presAssocID="{DE47F688-FEB6-4222-92E0-71BE6451A91B}" presName="parTx" presStyleLbl="revTx" presStyleIdx="2" presStyleCnt="6">
        <dgm:presLayoutVars>
          <dgm:chMax val="0"/>
          <dgm:chPref val="0"/>
        </dgm:presLayoutVars>
      </dgm:prSet>
      <dgm:spPr/>
    </dgm:pt>
    <dgm:pt modelId="{CC9248E1-912E-421A-A9EB-BE05E39D1AAF}" type="pres">
      <dgm:prSet presAssocID="{DE47F688-FEB6-4222-92E0-71BE6451A91B}" presName="desTx" presStyleLbl="revTx" presStyleIdx="3" presStyleCnt="6">
        <dgm:presLayoutVars/>
      </dgm:prSet>
      <dgm:spPr/>
    </dgm:pt>
    <dgm:pt modelId="{31813CEE-C40E-41A6-A137-1991A141F06C}" type="pres">
      <dgm:prSet presAssocID="{F5FE6104-EE65-4074-AB0F-130CF0D72B4D}" presName="sibTrans" presStyleCnt="0"/>
      <dgm:spPr/>
    </dgm:pt>
    <dgm:pt modelId="{F7C5BB11-B8DD-4BB0-AD63-4CC861D0D251}" type="pres">
      <dgm:prSet presAssocID="{F6B77D1A-492B-4F9C-99D6-5061FCF11940}" presName="compNode" presStyleCnt="0"/>
      <dgm:spPr/>
    </dgm:pt>
    <dgm:pt modelId="{812EBCCD-1B43-474A-A7F9-C0247348D558}" type="pres">
      <dgm:prSet presAssocID="{F6B77D1A-492B-4F9C-99D6-5061FCF11940}" presName="bgRect" presStyleLbl="bgShp" presStyleIdx="2" presStyleCnt="3"/>
      <dgm:spPr/>
    </dgm:pt>
    <dgm:pt modelId="{7D24E447-1D66-423D-9525-AFD5D1CC9F5E}" type="pres">
      <dgm:prSet presAssocID="{F6B77D1A-492B-4F9C-99D6-5061FCF11940}" presName="iconRect" presStyleLbl="node1" presStyleIdx="2" presStyleCnt="3"/>
      <dgm:spPr>
        <a:blipFill rotWithShape="1">
          <a:blip xmlns:r="http://schemas.openxmlformats.org/officeDocument/2006/relationships" r:embed="rId5">
            <a:duotone>
              <a:prstClr val="black"/>
              <a:schemeClr val="accent4">
                <a:tint val="45000"/>
                <a:satMod val="400000"/>
              </a:schemeClr>
            </a:duotone>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eacher"/>
        </a:ext>
      </dgm:extLst>
    </dgm:pt>
    <dgm:pt modelId="{E42159CF-EAB2-4B5D-9BDF-507FE5F28141}" type="pres">
      <dgm:prSet presAssocID="{F6B77D1A-492B-4F9C-99D6-5061FCF11940}" presName="spaceRect" presStyleCnt="0"/>
      <dgm:spPr/>
    </dgm:pt>
    <dgm:pt modelId="{39208212-A461-454E-B89F-78B2A515062D}" type="pres">
      <dgm:prSet presAssocID="{F6B77D1A-492B-4F9C-99D6-5061FCF11940}" presName="parTx" presStyleLbl="revTx" presStyleIdx="4" presStyleCnt="6">
        <dgm:presLayoutVars>
          <dgm:chMax val="0"/>
          <dgm:chPref val="0"/>
        </dgm:presLayoutVars>
      </dgm:prSet>
      <dgm:spPr/>
    </dgm:pt>
    <dgm:pt modelId="{13A9AE62-6573-4C96-ADE7-E4D083F18EBC}" type="pres">
      <dgm:prSet presAssocID="{F6B77D1A-492B-4F9C-99D6-5061FCF11940}" presName="desTx" presStyleLbl="revTx" presStyleIdx="5" presStyleCnt="6">
        <dgm:presLayoutVars/>
      </dgm:prSet>
      <dgm:spPr/>
    </dgm:pt>
  </dgm:ptLst>
  <dgm:cxnLst>
    <dgm:cxn modelId="{36D8DD03-842C-3448-B8BD-430896F82450}" type="presOf" srcId="{66F7A7A3-60C3-2F4C-8D57-3BA85306312A}" destId="{B7EFCB37-BBEA-4B72-8129-57E1B1878D7C}" srcOrd="0" destOrd="0" presId="urn:microsoft.com/office/officeart/2018/2/layout/IconVerticalSolidList"/>
    <dgm:cxn modelId="{2B1ABC07-0B33-6A4E-B6D2-47A54B221141}" srcId="{BAD23177-F2CA-8E4E-91CC-46373B5923D4}" destId="{F3E036F7-00ED-EB4A-84AF-11C244590718}" srcOrd="0" destOrd="0" parTransId="{DEDE07DF-16EC-2B4F-80F4-F08D948E2F0D}" sibTransId="{B8D7B00D-96EA-3546-A354-AAC3941E0D3D}"/>
    <dgm:cxn modelId="{4478D015-29CA-4CB8-AD69-740C6456B140}" srcId="{1918F535-D38F-49A2-AFB6-8BB060BF057D}" destId="{F6B77D1A-492B-4F9C-99D6-5061FCF11940}" srcOrd="2" destOrd="0" parTransId="{247A0DA0-A15B-4873-A928-CB1A05E921D3}" sibTransId="{FE736716-4893-4EF1-9370-EC17B37F1546}"/>
    <dgm:cxn modelId="{3AF8FD26-CFAD-294E-AB71-4962B981B07D}" srcId="{850B2057-C294-4C4D-8EE2-EFF64BBF8C00}" destId="{A8F10876-B01A-234E-933E-46FD98DCFB68}" srcOrd="0" destOrd="0" parTransId="{60F96340-81F0-1D43-8389-C4EB5BD20B8F}" sibTransId="{AAFE4DA6-8669-C246-BD6B-9C82A3DADB4F}"/>
    <dgm:cxn modelId="{7FEECA2F-7767-6246-8E2E-FA9EBF414132}" type="presOf" srcId="{A8F10876-B01A-234E-933E-46FD98DCFB68}" destId="{13A9AE62-6573-4C96-ADE7-E4D083F18EBC}" srcOrd="0" destOrd="1" presId="urn:microsoft.com/office/officeart/2018/2/layout/IconVerticalSolidList"/>
    <dgm:cxn modelId="{689F5733-FC28-654C-B713-AE55889D6992}" type="presOf" srcId="{850B2057-C294-4C4D-8EE2-EFF64BBF8C00}" destId="{13A9AE62-6573-4C96-ADE7-E4D083F18EBC}" srcOrd="0" destOrd="0" presId="urn:microsoft.com/office/officeart/2018/2/layout/IconVerticalSolidList"/>
    <dgm:cxn modelId="{00631439-12B4-9846-9298-D2EDAC9E8EA6}" type="presOf" srcId="{DE47F688-FEB6-4222-92E0-71BE6451A91B}" destId="{52B5C1B7-2596-44F9-A7B8-C2B803C08929}" srcOrd="0" destOrd="0" presId="urn:microsoft.com/office/officeart/2018/2/layout/IconVerticalSolidList"/>
    <dgm:cxn modelId="{AADC7740-F000-4243-B351-024445D8B8A5}" srcId="{DE47F688-FEB6-4222-92E0-71BE6451A91B}" destId="{BAD23177-F2CA-8E4E-91CC-46373B5923D4}" srcOrd="0" destOrd="0" parTransId="{5B1D3067-FC20-6844-882C-8E1C84071334}" sibTransId="{BB7E9CE0-BD73-8B40-A84B-5FF6D42B8272}"/>
    <dgm:cxn modelId="{E9D6F164-6C63-4542-BC42-7C630819CBBF}" srcId="{850B2057-C294-4C4D-8EE2-EFF64BBF8C00}" destId="{A9DE1490-52C3-CF49-A400-43D81F753D34}" srcOrd="1" destOrd="0" parTransId="{7F9851AF-A699-4C45-A1CB-75027E32A3E9}" sibTransId="{F3D9ADC3-BAAC-7245-BF4E-7F92CFBD7AA9}"/>
    <dgm:cxn modelId="{1268FC44-72A6-4B71-A7B2-49D59CDBB894}" srcId="{1918F535-D38F-49A2-AFB6-8BB060BF057D}" destId="{DE47F688-FEB6-4222-92E0-71BE6451A91B}" srcOrd="1" destOrd="0" parTransId="{340BC9FD-57B1-489A-8D91-F1072E8AD17C}" sibTransId="{F5FE6104-EE65-4074-AB0F-130CF0D72B4D}"/>
    <dgm:cxn modelId="{78380F45-5DEC-324F-B38D-BCEC7AF5B63E}" srcId="{809FB89B-FBAA-4C2C-BAD5-B125BA0ECEDB}" destId="{66F7A7A3-60C3-2F4C-8D57-3BA85306312A}" srcOrd="0" destOrd="0" parTransId="{A9B42B80-CD5D-9E4C-9180-66D64B3EFBBE}" sibTransId="{6D8154F2-6B52-7C48-AAE2-4CC422695595}"/>
    <dgm:cxn modelId="{B5070D49-69A5-E249-A983-10ADB656CC2E}" srcId="{66F7A7A3-60C3-2F4C-8D57-3BA85306312A}" destId="{09D5F43A-AB05-4847-92C0-8F26453C846D}" srcOrd="0" destOrd="0" parTransId="{7103C6CC-943E-A741-A293-CDE3FF41250E}" sibTransId="{F1D2C3F4-3A63-F140-977F-ED04449B4CCF}"/>
    <dgm:cxn modelId="{4BED3C51-96D9-2A41-9129-F2ABE8D95FD5}" type="presOf" srcId="{F6B77D1A-492B-4F9C-99D6-5061FCF11940}" destId="{39208212-A461-454E-B89F-78B2A515062D}" srcOrd="0" destOrd="0" presId="urn:microsoft.com/office/officeart/2018/2/layout/IconVerticalSolidList"/>
    <dgm:cxn modelId="{AD32058F-F4C4-2040-BAEC-AC723BFA53A6}" type="presOf" srcId="{A9DE1490-52C3-CF49-A400-43D81F753D34}" destId="{13A9AE62-6573-4C96-ADE7-E4D083F18EBC}" srcOrd="0" destOrd="2" presId="urn:microsoft.com/office/officeart/2018/2/layout/IconVerticalSolidList"/>
    <dgm:cxn modelId="{D2923798-2DE0-E04C-A21C-56D1AF0ECA72}" type="presOf" srcId="{F3E036F7-00ED-EB4A-84AF-11C244590718}" destId="{CC9248E1-912E-421A-A9EB-BE05E39D1AAF}" srcOrd="0" destOrd="1" presId="urn:microsoft.com/office/officeart/2018/2/layout/IconVerticalSolidList"/>
    <dgm:cxn modelId="{BC0A39B3-6FEF-FF48-909B-4AFD82539FD7}" srcId="{F6B77D1A-492B-4F9C-99D6-5061FCF11940}" destId="{850B2057-C294-4C4D-8EE2-EFF64BBF8C00}" srcOrd="0" destOrd="0" parTransId="{89568B2B-F7EE-4E4E-886C-212A30164C4B}" sibTransId="{E14CD280-DC98-7242-BB11-672B7683BA6F}"/>
    <dgm:cxn modelId="{1266DAC9-D679-1643-B49A-0C81254609F5}" type="presOf" srcId="{809FB89B-FBAA-4C2C-BAD5-B125BA0ECEDB}" destId="{006AC093-EBF9-4C89-8219-04A148240D11}" srcOrd="0" destOrd="0" presId="urn:microsoft.com/office/officeart/2018/2/layout/IconVerticalSolidList"/>
    <dgm:cxn modelId="{E9E2F9E0-3ACF-9448-9323-5226531A178F}" type="presOf" srcId="{BAD23177-F2CA-8E4E-91CC-46373B5923D4}" destId="{CC9248E1-912E-421A-A9EB-BE05E39D1AAF}" srcOrd="0" destOrd="0" presId="urn:microsoft.com/office/officeart/2018/2/layout/IconVerticalSolidList"/>
    <dgm:cxn modelId="{28F7F9E4-CC15-AA41-875A-191240101B3D}" type="presOf" srcId="{09D5F43A-AB05-4847-92C0-8F26453C846D}" destId="{B7EFCB37-BBEA-4B72-8129-57E1B1878D7C}" srcOrd="0" destOrd="1" presId="urn:microsoft.com/office/officeart/2018/2/layout/IconVerticalSolidList"/>
    <dgm:cxn modelId="{0552CAEA-AD49-40E5-9AD3-96A518020096}" srcId="{1918F535-D38F-49A2-AFB6-8BB060BF057D}" destId="{809FB89B-FBAA-4C2C-BAD5-B125BA0ECEDB}" srcOrd="0" destOrd="0" parTransId="{933A0283-675C-4556-9795-4ADCA25BD81C}" sibTransId="{66B22DAB-24F1-4162-A9DD-8EE5519CC97B}"/>
    <dgm:cxn modelId="{B362F0F5-87DC-5E41-A12C-B40DCA2BBF08}" type="presOf" srcId="{1918F535-D38F-49A2-AFB6-8BB060BF057D}" destId="{BE7D3FE6-3BA1-4DCD-B24E-5398B192BC44}" srcOrd="0" destOrd="0" presId="urn:microsoft.com/office/officeart/2018/2/layout/IconVerticalSolidList"/>
    <dgm:cxn modelId="{09DBD418-D0A5-4444-9B3D-641A48EFA21A}" type="presParOf" srcId="{BE7D3FE6-3BA1-4DCD-B24E-5398B192BC44}" destId="{2A9B767B-C4A8-40B4-9FBD-F643ED1F5906}" srcOrd="0" destOrd="0" presId="urn:microsoft.com/office/officeart/2018/2/layout/IconVerticalSolidList"/>
    <dgm:cxn modelId="{F7D5D97E-29F1-4A4D-94AA-88A7B14F00D5}" type="presParOf" srcId="{2A9B767B-C4A8-40B4-9FBD-F643ED1F5906}" destId="{339B75A6-53BD-46A9-9A7D-6284CBE59420}" srcOrd="0" destOrd="0" presId="urn:microsoft.com/office/officeart/2018/2/layout/IconVerticalSolidList"/>
    <dgm:cxn modelId="{6D90849C-F758-2E42-9626-889ED25ED4C6}" type="presParOf" srcId="{2A9B767B-C4A8-40B4-9FBD-F643ED1F5906}" destId="{D2DA3BAC-A82C-4BF3-972E-6949893B6DED}" srcOrd="1" destOrd="0" presId="urn:microsoft.com/office/officeart/2018/2/layout/IconVerticalSolidList"/>
    <dgm:cxn modelId="{A01A842F-B3C7-4D4F-87A7-5E5F53661C5C}" type="presParOf" srcId="{2A9B767B-C4A8-40B4-9FBD-F643ED1F5906}" destId="{2C49B49C-5091-4B19-A0BF-BD8D99560668}" srcOrd="2" destOrd="0" presId="urn:microsoft.com/office/officeart/2018/2/layout/IconVerticalSolidList"/>
    <dgm:cxn modelId="{92E49654-3808-4B4F-8CDC-9DDEC61FD736}" type="presParOf" srcId="{2A9B767B-C4A8-40B4-9FBD-F643ED1F5906}" destId="{006AC093-EBF9-4C89-8219-04A148240D11}" srcOrd="3" destOrd="0" presId="urn:microsoft.com/office/officeart/2018/2/layout/IconVerticalSolidList"/>
    <dgm:cxn modelId="{369990DF-FBAA-4E4F-A110-FBE9E9B4CAE5}" type="presParOf" srcId="{2A9B767B-C4A8-40B4-9FBD-F643ED1F5906}" destId="{B7EFCB37-BBEA-4B72-8129-57E1B1878D7C}" srcOrd="4" destOrd="0" presId="urn:microsoft.com/office/officeart/2018/2/layout/IconVerticalSolidList"/>
    <dgm:cxn modelId="{E2928C7E-C3CA-D842-8A78-C4C2244BB6E6}" type="presParOf" srcId="{BE7D3FE6-3BA1-4DCD-B24E-5398B192BC44}" destId="{22B0A00F-7719-40BB-9A5D-D25B13FDF61D}" srcOrd="1" destOrd="0" presId="urn:microsoft.com/office/officeart/2018/2/layout/IconVerticalSolidList"/>
    <dgm:cxn modelId="{A1FBC999-3DCC-0C4E-A018-F7BB81576DF4}" type="presParOf" srcId="{BE7D3FE6-3BA1-4DCD-B24E-5398B192BC44}" destId="{ADE8F595-F5E7-44E1-9102-46330C6084D7}" srcOrd="2" destOrd="0" presId="urn:microsoft.com/office/officeart/2018/2/layout/IconVerticalSolidList"/>
    <dgm:cxn modelId="{12C78106-517C-FE4B-870D-A69F03E4B1CB}" type="presParOf" srcId="{ADE8F595-F5E7-44E1-9102-46330C6084D7}" destId="{B108CCE6-BC98-497C-9429-6411715CDD75}" srcOrd="0" destOrd="0" presId="urn:microsoft.com/office/officeart/2018/2/layout/IconVerticalSolidList"/>
    <dgm:cxn modelId="{B51FA639-A987-2F4A-A8E1-E1BF62929330}" type="presParOf" srcId="{ADE8F595-F5E7-44E1-9102-46330C6084D7}" destId="{79F9A58F-17E7-484C-8E0A-38F4712ADB4C}" srcOrd="1" destOrd="0" presId="urn:microsoft.com/office/officeart/2018/2/layout/IconVerticalSolidList"/>
    <dgm:cxn modelId="{38907715-D7D8-8644-A4F9-39B5E0874776}" type="presParOf" srcId="{ADE8F595-F5E7-44E1-9102-46330C6084D7}" destId="{B72F8EF2-65DC-438D-B335-156ADF7E12FF}" srcOrd="2" destOrd="0" presId="urn:microsoft.com/office/officeart/2018/2/layout/IconVerticalSolidList"/>
    <dgm:cxn modelId="{55DEA240-46AC-CF45-9533-DE92FA0F381E}" type="presParOf" srcId="{ADE8F595-F5E7-44E1-9102-46330C6084D7}" destId="{52B5C1B7-2596-44F9-A7B8-C2B803C08929}" srcOrd="3" destOrd="0" presId="urn:microsoft.com/office/officeart/2018/2/layout/IconVerticalSolidList"/>
    <dgm:cxn modelId="{3FBD09EF-A56A-6C45-A2E6-89ED212B63E3}" type="presParOf" srcId="{ADE8F595-F5E7-44E1-9102-46330C6084D7}" destId="{CC9248E1-912E-421A-A9EB-BE05E39D1AAF}" srcOrd="4" destOrd="0" presId="urn:microsoft.com/office/officeart/2018/2/layout/IconVerticalSolidList"/>
    <dgm:cxn modelId="{FA2D2F5D-5914-C645-AEB4-AAB125B7B29E}" type="presParOf" srcId="{BE7D3FE6-3BA1-4DCD-B24E-5398B192BC44}" destId="{31813CEE-C40E-41A6-A137-1991A141F06C}" srcOrd="3" destOrd="0" presId="urn:microsoft.com/office/officeart/2018/2/layout/IconVerticalSolidList"/>
    <dgm:cxn modelId="{AA0C6611-D392-8D4E-848A-2DBABEAA8B33}" type="presParOf" srcId="{BE7D3FE6-3BA1-4DCD-B24E-5398B192BC44}" destId="{F7C5BB11-B8DD-4BB0-AD63-4CC861D0D251}" srcOrd="4" destOrd="0" presId="urn:microsoft.com/office/officeart/2018/2/layout/IconVerticalSolidList"/>
    <dgm:cxn modelId="{B36B78C5-01D6-9342-9C07-391ECBF52BB2}" type="presParOf" srcId="{F7C5BB11-B8DD-4BB0-AD63-4CC861D0D251}" destId="{812EBCCD-1B43-474A-A7F9-C0247348D558}" srcOrd="0" destOrd="0" presId="urn:microsoft.com/office/officeart/2018/2/layout/IconVerticalSolidList"/>
    <dgm:cxn modelId="{1210017B-FF82-B84B-8CA5-5AF5417D2C5C}" type="presParOf" srcId="{F7C5BB11-B8DD-4BB0-AD63-4CC861D0D251}" destId="{7D24E447-1D66-423D-9525-AFD5D1CC9F5E}" srcOrd="1" destOrd="0" presId="urn:microsoft.com/office/officeart/2018/2/layout/IconVerticalSolidList"/>
    <dgm:cxn modelId="{A93C01A3-2A3D-0843-88E5-09CD0BF1FAE8}" type="presParOf" srcId="{F7C5BB11-B8DD-4BB0-AD63-4CC861D0D251}" destId="{E42159CF-EAB2-4B5D-9BDF-507FE5F28141}" srcOrd="2" destOrd="0" presId="urn:microsoft.com/office/officeart/2018/2/layout/IconVerticalSolidList"/>
    <dgm:cxn modelId="{73A54460-6534-B747-8CA1-07E230C7D032}" type="presParOf" srcId="{F7C5BB11-B8DD-4BB0-AD63-4CC861D0D251}" destId="{39208212-A461-454E-B89F-78B2A515062D}" srcOrd="3" destOrd="0" presId="urn:microsoft.com/office/officeart/2018/2/layout/IconVerticalSolidList"/>
    <dgm:cxn modelId="{57092429-EDA8-1E40-B3D2-ED1CC0AB7A08}" type="presParOf" srcId="{F7C5BB11-B8DD-4BB0-AD63-4CC861D0D251}" destId="{13A9AE62-6573-4C96-ADE7-E4D083F18EB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918F535-D38F-49A2-AFB6-8BB060BF05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09FB89B-FBAA-4C2C-BAD5-B125BA0ECEDB}">
      <dgm:prSet/>
      <dgm:spPr/>
      <dgm:t>
        <a:bodyPr/>
        <a:lstStyle/>
        <a:p>
          <a:pPr>
            <a:lnSpc>
              <a:spcPct val="100000"/>
            </a:lnSpc>
          </a:pPr>
          <a:r>
            <a:rPr lang="en-US" dirty="0"/>
            <a:t>Remaining Student Responsibilities</a:t>
          </a:r>
        </a:p>
      </dgm:t>
    </dgm:pt>
    <dgm:pt modelId="{933A0283-675C-4556-9795-4ADCA25BD81C}" type="parTrans" cxnId="{0552CAEA-AD49-40E5-9AD3-96A518020096}">
      <dgm:prSet/>
      <dgm:spPr/>
      <dgm:t>
        <a:bodyPr/>
        <a:lstStyle/>
        <a:p>
          <a:endParaRPr lang="en-US"/>
        </a:p>
      </dgm:t>
    </dgm:pt>
    <dgm:pt modelId="{66B22DAB-24F1-4162-A9DD-8EE5519CC97B}" type="sibTrans" cxnId="{0552CAEA-AD49-40E5-9AD3-96A518020096}">
      <dgm:prSet/>
      <dgm:spPr/>
      <dgm:t>
        <a:bodyPr/>
        <a:lstStyle/>
        <a:p>
          <a:endParaRPr lang="en-US"/>
        </a:p>
      </dgm:t>
    </dgm:pt>
    <dgm:pt modelId="{DE47F688-FEB6-4222-92E0-71BE6451A91B}">
      <dgm:prSet/>
      <dgm:spPr/>
      <dgm:t>
        <a:bodyPr/>
        <a:lstStyle/>
        <a:p>
          <a:pPr>
            <a:lnSpc>
              <a:spcPct val="100000"/>
            </a:lnSpc>
          </a:pPr>
          <a:r>
            <a:rPr lang="en-US" dirty="0"/>
            <a:t>D&amp;S DT Candidate Handbook </a:t>
          </a:r>
        </a:p>
      </dgm:t>
    </dgm:pt>
    <dgm:pt modelId="{340BC9FD-57B1-489A-8D91-F1072E8AD17C}" type="parTrans" cxnId="{1268FC44-72A6-4B71-A7B2-49D59CDBB894}">
      <dgm:prSet/>
      <dgm:spPr/>
      <dgm:t>
        <a:bodyPr/>
        <a:lstStyle/>
        <a:p>
          <a:endParaRPr lang="en-US"/>
        </a:p>
      </dgm:t>
    </dgm:pt>
    <dgm:pt modelId="{F5FE6104-EE65-4074-AB0F-130CF0D72B4D}" type="sibTrans" cxnId="{1268FC44-72A6-4B71-A7B2-49D59CDBB894}">
      <dgm:prSet/>
      <dgm:spPr/>
      <dgm:t>
        <a:bodyPr/>
        <a:lstStyle/>
        <a:p>
          <a:endParaRPr lang="en-US"/>
        </a:p>
      </dgm:t>
    </dgm:pt>
    <dgm:pt modelId="{F6B77D1A-492B-4F9C-99D6-5061FCF11940}">
      <dgm:prSet/>
      <dgm:spPr/>
      <dgm:t>
        <a:bodyPr/>
        <a:lstStyle/>
        <a:p>
          <a:pPr>
            <a:lnSpc>
              <a:spcPct val="100000"/>
            </a:lnSpc>
          </a:pPr>
          <a:r>
            <a:rPr lang="en-US" dirty="0"/>
            <a:t>Certification Test Preparation</a:t>
          </a:r>
        </a:p>
      </dgm:t>
    </dgm:pt>
    <dgm:pt modelId="{247A0DA0-A15B-4873-A928-CB1A05E921D3}" type="parTrans" cxnId="{4478D015-29CA-4CB8-AD69-740C6456B140}">
      <dgm:prSet/>
      <dgm:spPr/>
      <dgm:t>
        <a:bodyPr/>
        <a:lstStyle/>
        <a:p>
          <a:endParaRPr lang="en-US"/>
        </a:p>
      </dgm:t>
    </dgm:pt>
    <dgm:pt modelId="{FE736716-4893-4EF1-9370-EC17B37F1546}" type="sibTrans" cxnId="{4478D015-29CA-4CB8-AD69-740C6456B140}">
      <dgm:prSet/>
      <dgm:spPr/>
      <dgm:t>
        <a:bodyPr/>
        <a:lstStyle/>
        <a:p>
          <a:endParaRPr lang="en-US"/>
        </a:p>
      </dgm:t>
    </dgm:pt>
    <dgm:pt modelId="{00C90381-3EFC-475F-B2C8-D0397EBEAD55}">
      <dgm:prSet/>
      <dgm:spPr/>
      <dgm:t>
        <a:bodyPr/>
        <a:lstStyle/>
        <a:p>
          <a:pPr>
            <a:lnSpc>
              <a:spcPct val="100000"/>
            </a:lnSpc>
          </a:pPr>
          <a:endParaRPr lang="en-US"/>
        </a:p>
      </dgm:t>
    </dgm:pt>
    <dgm:pt modelId="{060C2ADB-9F56-4382-9C7F-EF583389B122}" type="parTrans" cxnId="{D43BE779-4F2C-4D5A-A753-D7EEE900042E}">
      <dgm:prSet/>
      <dgm:spPr/>
      <dgm:t>
        <a:bodyPr/>
        <a:lstStyle/>
        <a:p>
          <a:endParaRPr lang="en-US"/>
        </a:p>
      </dgm:t>
    </dgm:pt>
    <dgm:pt modelId="{DBE5A874-1729-43D7-A733-A8D0B2AFACE8}" type="sibTrans" cxnId="{D43BE779-4F2C-4D5A-A753-D7EEE900042E}">
      <dgm:prSet/>
      <dgm:spPr/>
      <dgm:t>
        <a:bodyPr/>
        <a:lstStyle/>
        <a:p>
          <a:endParaRPr lang="en-US"/>
        </a:p>
      </dgm:t>
    </dgm:pt>
    <dgm:pt modelId="{959F13F1-A89F-384C-AA41-DA44657B3F25}">
      <dgm:prSet/>
      <dgm:spPr/>
      <dgm:t>
        <a:bodyPr/>
        <a:lstStyle/>
        <a:p>
          <a:pPr>
            <a:lnSpc>
              <a:spcPct val="100000"/>
            </a:lnSpc>
          </a:pPr>
          <a:endParaRPr lang="en-US"/>
        </a:p>
      </dgm:t>
    </dgm:pt>
    <dgm:pt modelId="{22A5A6E9-4870-DF4E-B8BC-0CDC1622C60E}" type="parTrans" cxnId="{EC04D6B5-14F3-CA48-99CF-B0643803812B}">
      <dgm:prSet/>
      <dgm:spPr/>
      <dgm:t>
        <a:bodyPr/>
        <a:lstStyle/>
        <a:p>
          <a:endParaRPr lang="en-US"/>
        </a:p>
      </dgm:t>
    </dgm:pt>
    <dgm:pt modelId="{539E0001-2DE7-8546-B211-B4878B0F41D5}" type="sibTrans" cxnId="{EC04D6B5-14F3-CA48-99CF-B0643803812B}">
      <dgm:prSet/>
      <dgm:spPr/>
      <dgm:t>
        <a:bodyPr/>
        <a:lstStyle/>
        <a:p>
          <a:endParaRPr lang="en-US"/>
        </a:p>
      </dgm:t>
    </dgm:pt>
    <dgm:pt modelId="{C62E9536-A07B-9340-8403-A1217DDDD714}">
      <dgm:prSet/>
      <dgm:spPr/>
      <dgm:t>
        <a:bodyPr/>
        <a:lstStyle/>
        <a:p>
          <a:pPr>
            <a:lnSpc>
              <a:spcPct val="100000"/>
            </a:lnSpc>
          </a:pPr>
          <a:endParaRPr lang="en-US"/>
        </a:p>
      </dgm:t>
    </dgm:pt>
    <dgm:pt modelId="{3778CDFE-64FF-8841-9555-D1355C27C791}" type="parTrans" cxnId="{6CA34E63-CD88-8548-B062-6DA78351FD23}">
      <dgm:prSet/>
      <dgm:spPr/>
      <dgm:t>
        <a:bodyPr/>
        <a:lstStyle/>
        <a:p>
          <a:endParaRPr lang="en-US"/>
        </a:p>
      </dgm:t>
    </dgm:pt>
    <dgm:pt modelId="{9D8AE816-3A1B-774B-A5DE-D7D167339523}" type="sibTrans" cxnId="{6CA34E63-CD88-8548-B062-6DA78351FD23}">
      <dgm:prSet/>
      <dgm:spPr/>
      <dgm:t>
        <a:bodyPr/>
        <a:lstStyle/>
        <a:p>
          <a:endParaRPr lang="en-US"/>
        </a:p>
      </dgm:t>
    </dgm:pt>
    <dgm:pt modelId="{D212461E-3044-437F-ADFA-6943C223677A}" type="pres">
      <dgm:prSet presAssocID="{1918F535-D38F-49A2-AFB6-8BB060BF057D}" presName="root" presStyleCnt="0">
        <dgm:presLayoutVars>
          <dgm:dir/>
          <dgm:resizeHandles val="exact"/>
        </dgm:presLayoutVars>
      </dgm:prSet>
      <dgm:spPr/>
    </dgm:pt>
    <dgm:pt modelId="{B35D3153-D436-45F0-9203-55371C7A24A5}" type="pres">
      <dgm:prSet presAssocID="{809FB89B-FBAA-4C2C-BAD5-B125BA0ECEDB}" presName="compNode" presStyleCnt="0"/>
      <dgm:spPr/>
    </dgm:pt>
    <dgm:pt modelId="{382D8FCF-1F66-4096-82EB-6F10829EB676}" type="pres">
      <dgm:prSet presAssocID="{809FB89B-FBAA-4C2C-BAD5-B125BA0ECEDB}" presName="bgRect" presStyleLbl="bgShp" presStyleIdx="0" presStyleCnt="3"/>
      <dgm:spPr/>
    </dgm:pt>
    <dgm:pt modelId="{9C1FB2BE-206A-44F1-AFBD-A08CCF24DF6B}" type="pres">
      <dgm:prSet presAssocID="{809FB89B-FBAA-4C2C-BAD5-B125BA0ECE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1A75829-1967-43C3-BADD-D6D93AFE8F3C}" type="pres">
      <dgm:prSet presAssocID="{809FB89B-FBAA-4C2C-BAD5-B125BA0ECEDB}" presName="spaceRect" presStyleCnt="0"/>
      <dgm:spPr/>
    </dgm:pt>
    <dgm:pt modelId="{DDA0C99D-9A9D-41B2-A2F7-4954D7635702}" type="pres">
      <dgm:prSet presAssocID="{809FB89B-FBAA-4C2C-BAD5-B125BA0ECEDB}" presName="parTx" presStyleLbl="revTx" presStyleIdx="0" presStyleCnt="6">
        <dgm:presLayoutVars>
          <dgm:chMax val="0"/>
          <dgm:chPref val="0"/>
        </dgm:presLayoutVars>
      </dgm:prSet>
      <dgm:spPr/>
    </dgm:pt>
    <dgm:pt modelId="{1B746350-7920-4B82-9C60-29469C89553F}" type="pres">
      <dgm:prSet presAssocID="{809FB89B-FBAA-4C2C-BAD5-B125BA0ECEDB}" presName="desTx" presStyleLbl="revTx" presStyleIdx="1" presStyleCnt="6">
        <dgm:presLayoutVars/>
      </dgm:prSet>
      <dgm:spPr/>
    </dgm:pt>
    <dgm:pt modelId="{36BABF6B-4BE1-4C65-A3A6-26A9C57EB7A1}" type="pres">
      <dgm:prSet presAssocID="{66B22DAB-24F1-4162-A9DD-8EE5519CC97B}" presName="sibTrans" presStyleCnt="0"/>
      <dgm:spPr/>
    </dgm:pt>
    <dgm:pt modelId="{0E701782-CC49-4C35-8A41-9AF7AFEAADB8}" type="pres">
      <dgm:prSet presAssocID="{F6B77D1A-492B-4F9C-99D6-5061FCF11940}" presName="compNode" presStyleCnt="0"/>
      <dgm:spPr/>
    </dgm:pt>
    <dgm:pt modelId="{0A4FB1D1-FAD4-485C-9E70-884FF9623CC7}" type="pres">
      <dgm:prSet presAssocID="{F6B77D1A-492B-4F9C-99D6-5061FCF11940}" presName="bgRect" presStyleLbl="bgShp" presStyleIdx="1" presStyleCnt="3"/>
      <dgm:spPr/>
    </dgm:pt>
    <dgm:pt modelId="{DF056AB7-39E6-4E03-8EC0-D30F82A05CB8}" type="pres">
      <dgm:prSet presAssocID="{F6B77D1A-492B-4F9C-99D6-5061FCF119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1EA9E8E0-0657-430C-A405-FCBCE70D78D1}" type="pres">
      <dgm:prSet presAssocID="{F6B77D1A-492B-4F9C-99D6-5061FCF11940}" presName="spaceRect" presStyleCnt="0"/>
      <dgm:spPr/>
    </dgm:pt>
    <dgm:pt modelId="{F70B4189-2069-49A5-BE11-DD0C5D4F7EBB}" type="pres">
      <dgm:prSet presAssocID="{F6B77D1A-492B-4F9C-99D6-5061FCF11940}" presName="parTx" presStyleLbl="revTx" presStyleIdx="2" presStyleCnt="6">
        <dgm:presLayoutVars>
          <dgm:chMax val="0"/>
          <dgm:chPref val="0"/>
        </dgm:presLayoutVars>
      </dgm:prSet>
      <dgm:spPr/>
    </dgm:pt>
    <dgm:pt modelId="{0A8F7D9D-6E85-4682-8B6C-C6224176119F}" type="pres">
      <dgm:prSet presAssocID="{F6B77D1A-492B-4F9C-99D6-5061FCF11940}" presName="desTx" presStyleLbl="revTx" presStyleIdx="3" presStyleCnt="6">
        <dgm:presLayoutVars/>
      </dgm:prSet>
      <dgm:spPr/>
    </dgm:pt>
    <dgm:pt modelId="{37AA9ABE-98A1-403E-BECC-B044AACB0C0C}" type="pres">
      <dgm:prSet presAssocID="{FE736716-4893-4EF1-9370-EC17B37F1546}" presName="sibTrans" presStyleCnt="0"/>
      <dgm:spPr/>
    </dgm:pt>
    <dgm:pt modelId="{59B0A1DF-0187-4A3D-86B3-37BBB639E666}" type="pres">
      <dgm:prSet presAssocID="{DE47F688-FEB6-4222-92E0-71BE6451A91B}" presName="compNode" presStyleCnt="0"/>
      <dgm:spPr/>
    </dgm:pt>
    <dgm:pt modelId="{65513FEA-B138-4937-8440-44BBEB89C5CD}" type="pres">
      <dgm:prSet presAssocID="{DE47F688-FEB6-4222-92E0-71BE6451A91B}" presName="bgRect" presStyleLbl="bgShp" presStyleIdx="2" presStyleCnt="3"/>
      <dgm:spPr/>
    </dgm:pt>
    <dgm:pt modelId="{A160266C-566A-44E2-A221-C56A2064E87A}" type="pres">
      <dgm:prSet presAssocID="{DE47F688-FEB6-4222-92E0-71BE6451A9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9B619760-3F17-4158-BFFB-94BE6E753845}" type="pres">
      <dgm:prSet presAssocID="{DE47F688-FEB6-4222-92E0-71BE6451A91B}" presName="spaceRect" presStyleCnt="0"/>
      <dgm:spPr/>
    </dgm:pt>
    <dgm:pt modelId="{7C4AC109-642D-4341-8E0F-3BFCBA2B80E7}" type="pres">
      <dgm:prSet presAssocID="{DE47F688-FEB6-4222-92E0-71BE6451A91B}" presName="parTx" presStyleLbl="revTx" presStyleIdx="4" presStyleCnt="6">
        <dgm:presLayoutVars>
          <dgm:chMax val="0"/>
          <dgm:chPref val="0"/>
        </dgm:presLayoutVars>
      </dgm:prSet>
      <dgm:spPr/>
    </dgm:pt>
    <dgm:pt modelId="{EB9CACA9-E666-44A6-A184-4FF49D4F14B8}" type="pres">
      <dgm:prSet presAssocID="{DE47F688-FEB6-4222-92E0-71BE6451A91B}" presName="desTx" presStyleLbl="revTx" presStyleIdx="5" presStyleCnt="6">
        <dgm:presLayoutVars/>
      </dgm:prSet>
      <dgm:spPr/>
    </dgm:pt>
  </dgm:ptLst>
  <dgm:cxnLst>
    <dgm:cxn modelId="{737FBC14-B224-7A49-AF58-684F12B620B5}" type="presOf" srcId="{00C90381-3EFC-475F-B2C8-D0397EBEAD55}" destId="{0A8F7D9D-6E85-4682-8B6C-C6224176119F}" srcOrd="0" destOrd="0" presId="urn:microsoft.com/office/officeart/2018/2/layout/IconVerticalSolidList"/>
    <dgm:cxn modelId="{4478D015-29CA-4CB8-AD69-740C6456B140}" srcId="{1918F535-D38F-49A2-AFB6-8BB060BF057D}" destId="{F6B77D1A-492B-4F9C-99D6-5061FCF11940}" srcOrd="1" destOrd="0" parTransId="{247A0DA0-A15B-4873-A928-CB1A05E921D3}" sibTransId="{FE736716-4893-4EF1-9370-EC17B37F1546}"/>
    <dgm:cxn modelId="{F5C1851A-82EA-F646-8C8D-3FB4BD0350B2}" type="presOf" srcId="{1918F535-D38F-49A2-AFB6-8BB060BF057D}" destId="{D212461E-3044-437F-ADFA-6943C223677A}" srcOrd="0" destOrd="0" presId="urn:microsoft.com/office/officeart/2018/2/layout/IconVerticalSolidList"/>
    <dgm:cxn modelId="{91361061-896D-6B4A-9FF8-88AB21A51394}" type="presOf" srcId="{DE47F688-FEB6-4222-92E0-71BE6451A91B}" destId="{7C4AC109-642D-4341-8E0F-3BFCBA2B80E7}" srcOrd="0" destOrd="0" presId="urn:microsoft.com/office/officeart/2018/2/layout/IconVerticalSolidList"/>
    <dgm:cxn modelId="{6CA34E63-CD88-8548-B062-6DA78351FD23}" srcId="{DE47F688-FEB6-4222-92E0-71BE6451A91B}" destId="{C62E9536-A07B-9340-8403-A1217DDDD714}" srcOrd="0" destOrd="0" parTransId="{3778CDFE-64FF-8841-9555-D1355C27C791}" sibTransId="{9D8AE816-3A1B-774B-A5DE-D7D167339523}"/>
    <dgm:cxn modelId="{1268FC44-72A6-4B71-A7B2-49D59CDBB894}" srcId="{1918F535-D38F-49A2-AFB6-8BB060BF057D}" destId="{DE47F688-FEB6-4222-92E0-71BE6451A91B}" srcOrd="2" destOrd="0" parTransId="{340BC9FD-57B1-489A-8D91-F1072E8AD17C}" sibTransId="{F5FE6104-EE65-4074-AB0F-130CF0D72B4D}"/>
    <dgm:cxn modelId="{D43BE779-4F2C-4D5A-A753-D7EEE900042E}" srcId="{F6B77D1A-492B-4F9C-99D6-5061FCF11940}" destId="{00C90381-3EFC-475F-B2C8-D0397EBEAD55}" srcOrd="0" destOrd="0" parTransId="{060C2ADB-9F56-4382-9C7F-EF583389B122}" sibTransId="{DBE5A874-1729-43D7-A733-A8D0B2AFACE8}"/>
    <dgm:cxn modelId="{56B137AB-2082-7540-BA89-71293DF8628E}" type="presOf" srcId="{C62E9536-A07B-9340-8403-A1217DDDD714}" destId="{EB9CACA9-E666-44A6-A184-4FF49D4F14B8}" srcOrd="0" destOrd="0" presId="urn:microsoft.com/office/officeart/2018/2/layout/IconVerticalSolidList"/>
    <dgm:cxn modelId="{EC04D6B5-14F3-CA48-99CF-B0643803812B}" srcId="{809FB89B-FBAA-4C2C-BAD5-B125BA0ECEDB}" destId="{959F13F1-A89F-384C-AA41-DA44657B3F25}" srcOrd="0" destOrd="0" parTransId="{22A5A6E9-4870-DF4E-B8BC-0CDC1622C60E}" sibTransId="{539E0001-2DE7-8546-B211-B4878B0F41D5}"/>
    <dgm:cxn modelId="{4D542FC0-4F24-1946-B0FD-0C123F3FD23B}" type="presOf" srcId="{809FB89B-FBAA-4C2C-BAD5-B125BA0ECEDB}" destId="{DDA0C99D-9A9D-41B2-A2F7-4954D7635702}" srcOrd="0" destOrd="0" presId="urn:microsoft.com/office/officeart/2018/2/layout/IconVerticalSolidList"/>
    <dgm:cxn modelId="{03433FE7-0AF3-584D-938D-B00445690919}" type="presOf" srcId="{959F13F1-A89F-384C-AA41-DA44657B3F25}" destId="{1B746350-7920-4B82-9C60-29469C89553F}" srcOrd="0" destOrd="0" presId="urn:microsoft.com/office/officeart/2018/2/layout/IconVerticalSolidList"/>
    <dgm:cxn modelId="{0552CAEA-AD49-40E5-9AD3-96A518020096}" srcId="{1918F535-D38F-49A2-AFB6-8BB060BF057D}" destId="{809FB89B-FBAA-4C2C-BAD5-B125BA0ECEDB}" srcOrd="0" destOrd="0" parTransId="{933A0283-675C-4556-9795-4ADCA25BD81C}" sibTransId="{66B22DAB-24F1-4162-A9DD-8EE5519CC97B}"/>
    <dgm:cxn modelId="{024246F5-9103-A44B-836D-A664F07C4B04}" type="presOf" srcId="{F6B77D1A-492B-4F9C-99D6-5061FCF11940}" destId="{F70B4189-2069-49A5-BE11-DD0C5D4F7EBB}" srcOrd="0" destOrd="0" presId="urn:microsoft.com/office/officeart/2018/2/layout/IconVerticalSolidList"/>
    <dgm:cxn modelId="{A2C1C398-9F15-1246-AFAE-A2C296974F38}" type="presParOf" srcId="{D212461E-3044-437F-ADFA-6943C223677A}" destId="{B35D3153-D436-45F0-9203-55371C7A24A5}" srcOrd="0" destOrd="0" presId="urn:microsoft.com/office/officeart/2018/2/layout/IconVerticalSolidList"/>
    <dgm:cxn modelId="{BFEF2030-0852-3142-BEF5-9FD840EEE475}" type="presParOf" srcId="{B35D3153-D436-45F0-9203-55371C7A24A5}" destId="{382D8FCF-1F66-4096-82EB-6F10829EB676}" srcOrd="0" destOrd="0" presId="urn:microsoft.com/office/officeart/2018/2/layout/IconVerticalSolidList"/>
    <dgm:cxn modelId="{167315BE-610B-764B-A2B3-48943082D4CA}" type="presParOf" srcId="{B35D3153-D436-45F0-9203-55371C7A24A5}" destId="{9C1FB2BE-206A-44F1-AFBD-A08CCF24DF6B}" srcOrd="1" destOrd="0" presId="urn:microsoft.com/office/officeart/2018/2/layout/IconVerticalSolidList"/>
    <dgm:cxn modelId="{1C011CA3-8BE6-DA4E-A93B-2D23139C6E55}" type="presParOf" srcId="{B35D3153-D436-45F0-9203-55371C7A24A5}" destId="{51A75829-1967-43C3-BADD-D6D93AFE8F3C}" srcOrd="2" destOrd="0" presId="urn:microsoft.com/office/officeart/2018/2/layout/IconVerticalSolidList"/>
    <dgm:cxn modelId="{5E831360-C1CE-694B-A3FD-B4DD169F2761}" type="presParOf" srcId="{B35D3153-D436-45F0-9203-55371C7A24A5}" destId="{DDA0C99D-9A9D-41B2-A2F7-4954D7635702}" srcOrd="3" destOrd="0" presId="urn:microsoft.com/office/officeart/2018/2/layout/IconVerticalSolidList"/>
    <dgm:cxn modelId="{C3F3529E-C66B-9F43-97DA-BDC082F6D60D}" type="presParOf" srcId="{B35D3153-D436-45F0-9203-55371C7A24A5}" destId="{1B746350-7920-4B82-9C60-29469C89553F}" srcOrd="4" destOrd="0" presId="urn:microsoft.com/office/officeart/2018/2/layout/IconVerticalSolidList"/>
    <dgm:cxn modelId="{7605B51A-0270-4D47-831C-FDD89522D419}" type="presParOf" srcId="{D212461E-3044-437F-ADFA-6943C223677A}" destId="{36BABF6B-4BE1-4C65-A3A6-26A9C57EB7A1}" srcOrd="1" destOrd="0" presId="urn:microsoft.com/office/officeart/2018/2/layout/IconVerticalSolidList"/>
    <dgm:cxn modelId="{09EA656A-FFC6-C64C-9EF4-36E46F270749}" type="presParOf" srcId="{D212461E-3044-437F-ADFA-6943C223677A}" destId="{0E701782-CC49-4C35-8A41-9AF7AFEAADB8}" srcOrd="2" destOrd="0" presId="urn:microsoft.com/office/officeart/2018/2/layout/IconVerticalSolidList"/>
    <dgm:cxn modelId="{4632F59A-5F17-4744-AB87-FA937DE77843}" type="presParOf" srcId="{0E701782-CC49-4C35-8A41-9AF7AFEAADB8}" destId="{0A4FB1D1-FAD4-485C-9E70-884FF9623CC7}" srcOrd="0" destOrd="0" presId="urn:microsoft.com/office/officeart/2018/2/layout/IconVerticalSolidList"/>
    <dgm:cxn modelId="{175C884C-B6AE-8044-9D59-F215A162F19D}" type="presParOf" srcId="{0E701782-CC49-4C35-8A41-9AF7AFEAADB8}" destId="{DF056AB7-39E6-4E03-8EC0-D30F82A05CB8}" srcOrd="1" destOrd="0" presId="urn:microsoft.com/office/officeart/2018/2/layout/IconVerticalSolidList"/>
    <dgm:cxn modelId="{38551936-950A-E84D-8242-39B8FDD12323}" type="presParOf" srcId="{0E701782-CC49-4C35-8A41-9AF7AFEAADB8}" destId="{1EA9E8E0-0657-430C-A405-FCBCE70D78D1}" srcOrd="2" destOrd="0" presId="urn:microsoft.com/office/officeart/2018/2/layout/IconVerticalSolidList"/>
    <dgm:cxn modelId="{D124E268-2B33-3F47-9D5C-72A97A6D1C7F}" type="presParOf" srcId="{0E701782-CC49-4C35-8A41-9AF7AFEAADB8}" destId="{F70B4189-2069-49A5-BE11-DD0C5D4F7EBB}" srcOrd="3" destOrd="0" presId="urn:microsoft.com/office/officeart/2018/2/layout/IconVerticalSolidList"/>
    <dgm:cxn modelId="{6B8F085F-DE70-FA4B-8C27-49E3CF4BFBE2}" type="presParOf" srcId="{0E701782-CC49-4C35-8A41-9AF7AFEAADB8}" destId="{0A8F7D9D-6E85-4682-8B6C-C6224176119F}" srcOrd="4" destOrd="0" presId="urn:microsoft.com/office/officeart/2018/2/layout/IconVerticalSolidList"/>
    <dgm:cxn modelId="{724A23E5-3B98-1B46-B728-1242B380F475}" type="presParOf" srcId="{D212461E-3044-437F-ADFA-6943C223677A}" destId="{37AA9ABE-98A1-403E-BECC-B044AACB0C0C}" srcOrd="3" destOrd="0" presId="urn:microsoft.com/office/officeart/2018/2/layout/IconVerticalSolidList"/>
    <dgm:cxn modelId="{F8C00BD6-B685-FA47-A2D1-70D8098C141B}" type="presParOf" srcId="{D212461E-3044-437F-ADFA-6943C223677A}" destId="{59B0A1DF-0187-4A3D-86B3-37BBB639E666}" srcOrd="4" destOrd="0" presId="urn:microsoft.com/office/officeart/2018/2/layout/IconVerticalSolidList"/>
    <dgm:cxn modelId="{344AD471-C605-C646-A535-875574D3302F}" type="presParOf" srcId="{59B0A1DF-0187-4A3D-86B3-37BBB639E666}" destId="{65513FEA-B138-4937-8440-44BBEB89C5CD}" srcOrd="0" destOrd="0" presId="urn:microsoft.com/office/officeart/2018/2/layout/IconVerticalSolidList"/>
    <dgm:cxn modelId="{3ABDE997-789C-174D-8BC1-919C0D98ACFA}" type="presParOf" srcId="{59B0A1DF-0187-4A3D-86B3-37BBB639E666}" destId="{A160266C-566A-44E2-A221-C56A2064E87A}" srcOrd="1" destOrd="0" presId="urn:microsoft.com/office/officeart/2018/2/layout/IconVerticalSolidList"/>
    <dgm:cxn modelId="{03045971-B593-794C-948F-0855CF74DCB2}" type="presParOf" srcId="{59B0A1DF-0187-4A3D-86B3-37BBB639E666}" destId="{9B619760-3F17-4158-BFFB-94BE6E753845}" srcOrd="2" destOrd="0" presId="urn:microsoft.com/office/officeart/2018/2/layout/IconVerticalSolidList"/>
    <dgm:cxn modelId="{B5089A91-F947-154A-9451-92A9DD6D34B5}" type="presParOf" srcId="{59B0A1DF-0187-4A3D-86B3-37BBB639E666}" destId="{7C4AC109-642D-4341-8E0F-3BFCBA2B80E7}" srcOrd="3" destOrd="0" presId="urn:microsoft.com/office/officeart/2018/2/layout/IconVerticalSolidList"/>
    <dgm:cxn modelId="{25A17053-DB04-5E4C-9F7D-DFA1684A5015}" type="presParOf" srcId="{59B0A1DF-0187-4A3D-86B3-37BBB639E666}" destId="{EB9CACA9-E666-44A6-A184-4FF49D4F14B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954CFCF-2143-466E-A89F-76029A79C3FF}" type="doc">
      <dgm:prSet loTypeId="urn:microsoft.com/office/officeart/2016/7/layout/VerticalDownArrowProcess" loCatId="process" qsTypeId="urn:microsoft.com/office/officeart/2005/8/quickstyle/simple4" qsCatId="simple" csTypeId="urn:microsoft.com/office/officeart/2005/8/colors/colorful1" csCatId="colorful" phldr="1"/>
      <dgm:spPr/>
      <dgm:t>
        <a:bodyPr/>
        <a:lstStyle/>
        <a:p>
          <a:endParaRPr lang="en-US"/>
        </a:p>
      </dgm:t>
    </dgm:pt>
    <dgm:pt modelId="{58A2178F-2A82-4423-9310-9C2374001F1E}">
      <dgm:prSet/>
      <dgm:spPr/>
      <dgm:t>
        <a:bodyPr/>
        <a:lstStyle/>
        <a:p>
          <a:r>
            <a:rPr lang="en-US"/>
            <a:t>Finish</a:t>
          </a:r>
        </a:p>
      </dgm:t>
    </dgm:pt>
    <dgm:pt modelId="{60A76835-3D34-492A-93FD-5E151C2CF7BE}" type="parTrans" cxnId="{F4E110DD-2B70-4845-8CEA-33600F9E46C1}">
      <dgm:prSet/>
      <dgm:spPr/>
      <dgm:t>
        <a:bodyPr/>
        <a:lstStyle/>
        <a:p>
          <a:endParaRPr lang="en-US"/>
        </a:p>
      </dgm:t>
    </dgm:pt>
    <dgm:pt modelId="{E813E78D-E6B7-4EC8-85E7-89F5801DF226}" type="sibTrans" cxnId="{F4E110DD-2B70-4845-8CEA-33600F9E46C1}">
      <dgm:prSet/>
      <dgm:spPr/>
      <dgm:t>
        <a:bodyPr/>
        <a:lstStyle/>
        <a:p>
          <a:endParaRPr lang="en-US"/>
        </a:p>
      </dgm:t>
    </dgm:pt>
    <dgm:pt modelId="{245F7620-28FA-46DD-B5DB-480303140D6C}">
      <dgm:prSet/>
      <dgm:spPr/>
      <dgm:t>
        <a:bodyPr/>
        <a:lstStyle/>
        <a:p>
          <a:r>
            <a:rPr lang="en-US"/>
            <a:t>Finish 9 Units and Quizzes</a:t>
          </a:r>
        </a:p>
      </dgm:t>
    </dgm:pt>
    <dgm:pt modelId="{4FA2BA11-673F-41DC-8B53-AE65DDAE4912}" type="parTrans" cxnId="{6182C1D3-133E-44A3-9483-8A8BA2E3AF07}">
      <dgm:prSet/>
      <dgm:spPr/>
      <dgm:t>
        <a:bodyPr/>
        <a:lstStyle/>
        <a:p>
          <a:endParaRPr lang="en-US"/>
        </a:p>
      </dgm:t>
    </dgm:pt>
    <dgm:pt modelId="{BF74C15E-B0BB-4A14-AB88-A2B9A55222AD}" type="sibTrans" cxnId="{6182C1D3-133E-44A3-9483-8A8BA2E3AF07}">
      <dgm:prSet/>
      <dgm:spPr/>
      <dgm:t>
        <a:bodyPr/>
        <a:lstStyle/>
        <a:p>
          <a:endParaRPr lang="en-US"/>
        </a:p>
      </dgm:t>
    </dgm:pt>
    <dgm:pt modelId="{CE39EBD2-6294-4911-BA97-EA65ADF9EBE1}">
      <dgm:prSet/>
      <dgm:spPr>
        <a:solidFill>
          <a:schemeClr val="accent3">
            <a:lumMod val="75000"/>
          </a:schemeClr>
        </a:solidFill>
      </dgm:spPr>
      <dgm:t>
        <a:bodyPr/>
        <a:lstStyle/>
        <a:p>
          <a:r>
            <a:rPr lang="en-US" dirty="0"/>
            <a:t>Submit</a:t>
          </a:r>
        </a:p>
      </dgm:t>
    </dgm:pt>
    <dgm:pt modelId="{744B1B86-7222-49BC-9914-E23E3E0E258B}" type="parTrans" cxnId="{4B0708BA-B715-4B5A-B2C0-9CE9D5B19B48}">
      <dgm:prSet/>
      <dgm:spPr/>
      <dgm:t>
        <a:bodyPr/>
        <a:lstStyle/>
        <a:p>
          <a:endParaRPr lang="en-US"/>
        </a:p>
      </dgm:t>
    </dgm:pt>
    <dgm:pt modelId="{14F9157C-0B91-411B-94ED-90286FCDAE78}" type="sibTrans" cxnId="{4B0708BA-B715-4B5A-B2C0-9CE9D5B19B48}">
      <dgm:prSet/>
      <dgm:spPr/>
      <dgm:t>
        <a:bodyPr/>
        <a:lstStyle/>
        <a:p>
          <a:endParaRPr lang="en-US"/>
        </a:p>
      </dgm:t>
    </dgm:pt>
    <dgm:pt modelId="{9378BA84-D7FD-4D10-B848-9FD9E461739A}">
      <dgm:prSet/>
      <dgm:spPr/>
      <dgm:t>
        <a:bodyPr/>
        <a:lstStyle/>
        <a:p>
          <a:r>
            <a:rPr lang="en-US"/>
            <a:t>Submit Skill Check Assignments</a:t>
          </a:r>
        </a:p>
      </dgm:t>
    </dgm:pt>
    <dgm:pt modelId="{1D7B511C-9F76-4A8F-9E4B-9DBE410EFA8B}" type="parTrans" cxnId="{3C9DBFEE-A8E7-4FF1-AD0D-C44E321B6637}">
      <dgm:prSet/>
      <dgm:spPr/>
      <dgm:t>
        <a:bodyPr/>
        <a:lstStyle/>
        <a:p>
          <a:endParaRPr lang="en-US"/>
        </a:p>
      </dgm:t>
    </dgm:pt>
    <dgm:pt modelId="{A0ED0719-F9CC-49E4-90BE-AD388F29E882}" type="sibTrans" cxnId="{3C9DBFEE-A8E7-4FF1-AD0D-C44E321B6637}">
      <dgm:prSet/>
      <dgm:spPr/>
      <dgm:t>
        <a:bodyPr/>
        <a:lstStyle/>
        <a:p>
          <a:endParaRPr lang="en-US"/>
        </a:p>
      </dgm:t>
    </dgm:pt>
    <dgm:pt modelId="{C941D04B-B761-4545-AD07-CEB197D3183E}">
      <dgm:prSet/>
      <dgm:spPr/>
      <dgm:t>
        <a:bodyPr/>
        <a:lstStyle/>
        <a:p>
          <a:r>
            <a:rPr lang="en-US"/>
            <a:t>Complete</a:t>
          </a:r>
        </a:p>
      </dgm:t>
    </dgm:pt>
    <dgm:pt modelId="{14EF2B95-BA5D-4464-8A0B-5EBDE65A5C04}" type="parTrans" cxnId="{CF769F85-D1D8-44F3-A2E8-6562E45355F5}">
      <dgm:prSet/>
      <dgm:spPr/>
      <dgm:t>
        <a:bodyPr/>
        <a:lstStyle/>
        <a:p>
          <a:endParaRPr lang="en-US"/>
        </a:p>
      </dgm:t>
    </dgm:pt>
    <dgm:pt modelId="{A6C77E6C-93BD-4804-9A16-D3EB7355E46A}" type="sibTrans" cxnId="{CF769F85-D1D8-44F3-A2E8-6562E45355F5}">
      <dgm:prSet/>
      <dgm:spPr/>
      <dgm:t>
        <a:bodyPr/>
        <a:lstStyle/>
        <a:p>
          <a:endParaRPr lang="en-US"/>
        </a:p>
      </dgm:t>
    </dgm:pt>
    <dgm:pt modelId="{4739F483-EBCC-4CB7-9EF8-B9DC90645A07}">
      <dgm:prSet/>
      <dgm:spPr/>
      <dgm:t>
        <a:bodyPr/>
        <a:lstStyle/>
        <a:p>
          <a:r>
            <a:rPr lang="en-US"/>
            <a:t>Complete Pretests</a:t>
          </a:r>
        </a:p>
      </dgm:t>
    </dgm:pt>
    <dgm:pt modelId="{6E8696C0-A17D-4CEB-A2A2-257F8F516198}" type="parTrans" cxnId="{7629AA97-ABBA-40BE-8EDD-248598566A9C}">
      <dgm:prSet/>
      <dgm:spPr/>
      <dgm:t>
        <a:bodyPr/>
        <a:lstStyle/>
        <a:p>
          <a:endParaRPr lang="en-US"/>
        </a:p>
      </dgm:t>
    </dgm:pt>
    <dgm:pt modelId="{E55D5972-2D8E-46A5-A80F-B4A565497916}" type="sibTrans" cxnId="{7629AA97-ABBA-40BE-8EDD-248598566A9C}">
      <dgm:prSet/>
      <dgm:spPr/>
      <dgm:t>
        <a:bodyPr/>
        <a:lstStyle/>
        <a:p>
          <a:endParaRPr lang="en-US"/>
        </a:p>
      </dgm:t>
    </dgm:pt>
    <dgm:pt modelId="{BE447523-7F1C-0843-A4C9-D7B4AE8367C6}" type="pres">
      <dgm:prSet presAssocID="{3954CFCF-2143-466E-A89F-76029A79C3FF}" presName="Name0" presStyleCnt="0">
        <dgm:presLayoutVars>
          <dgm:dir/>
          <dgm:animLvl val="lvl"/>
          <dgm:resizeHandles val="exact"/>
        </dgm:presLayoutVars>
      </dgm:prSet>
      <dgm:spPr/>
    </dgm:pt>
    <dgm:pt modelId="{690AAE68-0637-4B4A-8746-968CE25223F5}" type="pres">
      <dgm:prSet presAssocID="{C941D04B-B761-4545-AD07-CEB197D3183E}" presName="boxAndChildren" presStyleCnt="0"/>
      <dgm:spPr/>
    </dgm:pt>
    <dgm:pt modelId="{DECE3DCB-E9B3-9140-94A4-079552795ABA}" type="pres">
      <dgm:prSet presAssocID="{C941D04B-B761-4545-AD07-CEB197D3183E}" presName="parentTextBox" presStyleLbl="alignNode1" presStyleIdx="0" presStyleCnt="3"/>
      <dgm:spPr/>
    </dgm:pt>
    <dgm:pt modelId="{DF95D076-1FC4-7445-8159-2A4CBB095087}" type="pres">
      <dgm:prSet presAssocID="{C941D04B-B761-4545-AD07-CEB197D3183E}" presName="descendantBox" presStyleLbl="bgAccFollowNode1" presStyleIdx="0" presStyleCnt="3"/>
      <dgm:spPr/>
    </dgm:pt>
    <dgm:pt modelId="{C906B65A-2177-7640-B648-7F2FFE576A5E}" type="pres">
      <dgm:prSet presAssocID="{14F9157C-0B91-411B-94ED-90286FCDAE78}" presName="sp" presStyleCnt="0"/>
      <dgm:spPr/>
    </dgm:pt>
    <dgm:pt modelId="{2153E1D1-5874-2B46-9038-44BA9168824C}" type="pres">
      <dgm:prSet presAssocID="{CE39EBD2-6294-4911-BA97-EA65ADF9EBE1}" presName="arrowAndChildren" presStyleCnt="0"/>
      <dgm:spPr/>
    </dgm:pt>
    <dgm:pt modelId="{513BC95F-D635-4846-82A1-0D02DDCA3B53}" type="pres">
      <dgm:prSet presAssocID="{CE39EBD2-6294-4911-BA97-EA65ADF9EBE1}" presName="parentTextArrow" presStyleLbl="node1" presStyleIdx="0" presStyleCnt="0"/>
      <dgm:spPr/>
    </dgm:pt>
    <dgm:pt modelId="{9FF6B6A1-6757-BC4B-B998-6CD53F1D6F3D}" type="pres">
      <dgm:prSet presAssocID="{CE39EBD2-6294-4911-BA97-EA65ADF9EBE1}" presName="arrow" presStyleLbl="alignNode1" presStyleIdx="1" presStyleCnt="3"/>
      <dgm:spPr/>
    </dgm:pt>
    <dgm:pt modelId="{CDF79697-3AE8-AA49-9874-4BC08388417E}" type="pres">
      <dgm:prSet presAssocID="{CE39EBD2-6294-4911-BA97-EA65ADF9EBE1}" presName="descendantArrow" presStyleLbl="bgAccFollowNode1" presStyleIdx="1" presStyleCnt="3"/>
      <dgm:spPr/>
    </dgm:pt>
    <dgm:pt modelId="{3EB17F4C-B66F-DD45-BF64-637685E72125}" type="pres">
      <dgm:prSet presAssocID="{E813E78D-E6B7-4EC8-85E7-89F5801DF226}" presName="sp" presStyleCnt="0"/>
      <dgm:spPr/>
    </dgm:pt>
    <dgm:pt modelId="{C4283901-B98B-B84A-A85F-E561F7CDCEF8}" type="pres">
      <dgm:prSet presAssocID="{58A2178F-2A82-4423-9310-9C2374001F1E}" presName="arrowAndChildren" presStyleCnt="0"/>
      <dgm:spPr/>
    </dgm:pt>
    <dgm:pt modelId="{28276348-CD69-854A-88BD-60B4C0C746E0}" type="pres">
      <dgm:prSet presAssocID="{58A2178F-2A82-4423-9310-9C2374001F1E}" presName="parentTextArrow" presStyleLbl="node1" presStyleIdx="0" presStyleCnt="0"/>
      <dgm:spPr/>
    </dgm:pt>
    <dgm:pt modelId="{4F8252A0-AA2E-9147-A2C2-827DF9678807}" type="pres">
      <dgm:prSet presAssocID="{58A2178F-2A82-4423-9310-9C2374001F1E}" presName="arrow" presStyleLbl="alignNode1" presStyleIdx="2" presStyleCnt="3"/>
      <dgm:spPr/>
    </dgm:pt>
    <dgm:pt modelId="{FF727F98-AD9C-F54C-8408-5C93F3B249DA}" type="pres">
      <dgm:prSet presAssocID="{58A2178F-2A82-4423-9310-9C2374001F1E}" presName="descendantArrow" presStyleLbl="bgAccFollowNode1" presStyleIdx="2" presStyleCnt="3"/>
      <dgm:spPr/>
    </dgm:pt>
  </dgm:ptLst>
  <dgm:cxnLst>
    <dgm:cxn modelId="{2C81CD33-AED6-E24D-9880-334987167407}" type="presOf" srcId="{245F7620-28FA-46DD-B5DB-480303140D6C}" destId="{FF727F98-AD9C-F54C-8408-5C93F3B249DA}" srcOrd="0" destOrd="0" presId="urn:microsoft.com/office/officeart/2016/7/layout/VerticalDownArrowProcess"/>
    <dgm:cxn modelId="{911F6C38-F9FB-C54C-A34E-E9FDA4306411}" type="presOf" srcId="{CE39EBD2-6294-4911-BA97-EA65ADF9EBE1}" destId="{513BC95F-D635-4846-82A1-0D02DDCA3B53}" srcOrd="0" destOrd="0" presId="urn:microsoft.com/office/officeart/2016/7/layout/VerticalDownArrowProcess"/>
    <dgm:cxn modelId="{307AD867-E31C-CD44-8236-9FDE75126A35}" type="presOf" srcId="{3954CFCF-2143-466E-A89F-76029A79C3FF}" destId="{BE447523-7F1C-0843-A4C9-D7B4AE8367C6}" srcOrd="0" destOrd="0" presId="urn:microsoft.com/office/officeart/2016/7/layout/VerticalDownArrowProcess"/>
    <dgm:cxn modelId="{CF769F85-D1D8-44F3-A2E8-6562E45355F5}" srcId="{3954CFCF-2143-466E-A89F-76029A79C3FF}" destId="{C941D04B-B761-4545-AD07-CEB197D3183E}" srcOrd="2" destOrd="0" parTransId="{14EF2B95-BA5D-4464-8A0B-5EBDE65A5C04}" sibTransId="{A6C77E6C-93BD-4804-9A16-D3EB7355E46A}"/>
    <dgm:cxn modelId="{A57AA887-47E7-0545-9CAA-04F577043DBD}" type="presOf" srcId="{58A2178F-2A82-4423-9310-9C2374001F1E}" destId="{4F8252A0-AA2E-9147-A2C2-827DF9678807}" srcOrd="1" destOrd="0" presId="urn:microsoft.com/office/officeart/2016/7/layout/VerticalDownArrowProcess"/>
    <dgm:cxn modelId="{7629AA97-ABBA-40BE-8EDD-248598566A9C}" srcId="{C941D04B-B761-4545-AD07-CEB197D3183E}" destId="{4739F483-EBCC-4CB7-9EF8-B9DC90645A07}" srcOrd="0" destOrd="0" parTransId="{6E8696C0-A17D-4CEB-A2A2-257F8F516198}" sibTransId="{E55D5972-2D8E-46A5-A80F-B4A565497916}"/>
    <dgm:cxn modelId="{CFDC6DA0-BFB4-F148-BF8A-FE9C1F9DBB03}" type="presOf" srcId="{4739F483-EBCC-4CB7-9EF8-B9DC90645A07}" destId="{DF95D076-1FC4-7445-8159-2A4CBB095087}" srcOrd="0" destOrd="0" presId="urn:microsoft.com/office/officeart/2016/7/layout/VerticalDownArrowProcess"/>
    <dgm:cxn modelId="{04BF64B6-712F-7E49-8B2A-F0C2C16334AB}" type="presOf" srcId="{58A2178F-2A82-4423-9310-9C2374001F1E}" destId="{28276348-CD69-854A-88BD-60B4C0C746E0}" srcOrd="0" destOrd="0" presId="urn:microsoft.com/office/officeart/2016/7/layout/VerticalDownArrowProcess"/>
    <dgm:cxn modelId="{4B0708BA-B715-4B5A-B2C0-9CE9D5B19B48}" srcId="{3954CFCF-2143-466E-A89F-76029A79C3FF}" destId="{CE39EBD2-6294-4911-BA97-EA65ADF9EBE1}" srcOrd="1" destOrd="0" parTransId="{744B1B86-7222-49BC-9914-E23E3E0E258B}" sibTransId="{14F9157C-0B91-411B-94ED-90286FCDAE78}"/>
    <dgm:cxn modelId="{6182C1D3-133E-44A3-9483-8A8BA2E3AF07}" srcId="{58A2178F-2A82-4423-9310-9C2374001F1E}" destId="{245F7620-28FA-46DD-B5DB-480303140D6C}" srcOrd="0" destOrd="0" parTransId="{4FA2BA11-673F-41DC-8B53-AE65DDAE4912}" sibTransId="{BF74C15E-B0BB-4A14-AB88-A2B9A55222AD}"/>
    <dgm:cxn modelId="{F4E110DD-2B70-4845-8CEA-33600F9E46C1}" srcId="{3954CFCF-2143-466E-A89F-76029A79C3FF}" destId="{58A2178F-2A82-4423-9310-9C2374001F1E}" srcOrd="0" destOrd="0" parTransId="{60A76835-3D34-492A-93FD-5E151C2CF7BE}" sibTransId="{E813E78D-E6B7-4EC8-85E7-89F5801DF226}"/>
    <dgm:cxn modelId="{D7DA59E7-2704-554B-8C0A-D55DA415A725}" type="presOf" srcId="{9378BA84-D7FD-4D10-B848-9FD9E461739A}" destId="{CDF79697-3AE8-AA49-9874-4BC08388417E}" srcOrd="0" destOrd="0" presId="urn:microsoft.com/office/officeart/2016/7/layout/VerticalDownArrowProcess"/>
    <dgm:cxn modelId="{7ACF9DED-1353-254A-B202-71F8B6F207EB}" type="presOf" srcId="{CE39EBD2-6294-4911-BA97-EA65ADF9EBE1}" destId="{9FF6B6A1-6757-BC4B-B998-6CD53F1D6F3D}" srcOrd="1" destOrd="0" presId="urn:microsoft.com/office/officeart/2016/7/layout/VerticalDownArrowProcess"/>
    <dgm:cxn modelId="{3C9DBFEE-A8E7-4FF1-AD0D-C44E321B6637}" srcId="{CE39EBD2-6294-4911-BA97-EA65ADF9EBE1}" destId="{9378BA84-D7FD-4D10-B848-9FD9E461739A}" srcOrd="0" destOrd="0" parTransId="{1D7B511C-9F76-4A8F-9E4B-9DBE410EFA8B}" sibTransId="{A0ED0719-F9CC-49E4-90BE-AD388F29E882}"/>
    <dgm:cxn modelId="{339DABFB-C8D5-8C46-B72B-F69C4D88CCD9}" type="presOf" srcId="{C941D04B-B761-4545-AD07-CEB197D3183E}" destId="{DECE3DCB-E9B3-9140-94A4-079552795ABA}" srcOrd="0" destOrd="0" presId="urn:microsoft.com/office/officeart/2016/7/layout/VerticalDownArrowProcess"/>
    <dgm:cxn modelId="{827170E9-BC99-3741-BE5F-9F9DD08608AA}" type="presParOf" srcId="{BE447523-7F1C-0843-A4C9-D7B4AE8367C6}" destId="{690AAE68-0637-4B4A-8746-968CE25223F5}" srcOrd="0" destOrd="0" presId="urn:microsoft.com/office/officeart/2016/7/layout/VerticalDownArrowProcess"/>
    <dgm:cxn modelId="{CB997132-55C7-0A4D-9CB5-6736F4597F8C}" type="presParOf" srcId="{690AAE68-0637-4B4A-8746-968CE25223F5}" destId="{DECE3DCB-E9B3-9140-94A4-079552795ABA}" srcOrd="0" destOrd="0" presId="urn:microsoft.com/office/officeart/2016/7/layout/VerticalDownArrowProcess"/>
    <dgm:cxn modelId="{0F0D1911-DAE3-EC41-AFE5-EBB91F66A1B1}" type="presParOf" srcId="{690AAE68-0637-4B4A-8746-968CE25223F5}" destId="{DF95D076-1FC4-7445-8159-2A4CBB095087}" srcOrd="1" destOrd="0" presId="urn:microsoft.com/office/officeart/2016/7/layout/VerticalDownArrowProcess"/>
    <dgm:cxn modelId="{1CE7A158-2F4B-DD42-BF9A-C124F68A069C}" type="presParOf" srcId="{BE447523-7F1C-0843-A4C9-D7B4AE8367C6}" destId="{C906B65A-2177-7640-B648-7F2FFE576A5E}" srcOrd="1" destOrd="0" presId="urn:microsoft.com/office/officeart/2016/7/layout/VerticalDownArrowProcess"/>
    <dgm:cxn modelId="{8D192741-7E6D-0E40-B716-7EA67D15F25B}" type="presParOf" srcId="{BE447523-7F1C-0843-A4C9-D7B4AE8367C6}" destId="{2153E1D1-5874-2B46-9038-44BA9168824C}" srcOrd="2" destOrd="0" presId="urn:microsoft.com/office/officeart/2016/7/layout/VerticalDownArrowProcess"/>
    <dgm:cxn modelId="{D9B9FB23-7FB5-3743-A230-D87806B11040}" type="presParOf" srcId="{2153E1D1-5874-2B46-9038-44BA9168824C}" destId="{513BC95F-D635-4846-82A1-0D02DDCA3B53}" srcOrd="0" destOrd="0" presId="urn:microsoft.com/office/officeart/2016/7/layout/VerticalDownArrowProcess"/>
    <dgm:cxn modelId="{82DA7A70-3D2B-1849-9DC0-EFE155631FB2}" type="presParOf" srcId="{2153E1D1-5874-2B46-9038-44BA9168824C}" destId="{9FF6B6A1-6757-BC4B-B998-6CD53F1D6F3D}" srcOrd="1" destOrd="0" presId="urn:microsoft.com/office/officeart/2016/7/layout/VerticalDownArrowProcess"/>
    <dgm:cxn modelId="{A3CD2F37-75F4-AB45-9DA3-68D5F74A27D2}" type="presParOf" srcId="{2153E1D1-5874-2B46-9038-44BA9168824C}" destId="{CDF79697-3AE8-AA49-9874-4BC08388417E}" srcOrd="2" destOrd="0" presId="urn:microsoft.com/office/officeart/2016/7/layout/VerticalDownArrowProcess"/>
    <dgm:cxn modelId="{CE2E4256-A642-D649-965A-62C71A053625}" type="presParOf" srcId="{BE447523-7F1C-0843-A4C9-D7B4AE8367C6}" destId="{3EB17F4C-B66F-DD45-BF64-637685E72125}" srcOrd="3" destOrd="0" presId="urn:microsoft.com/office/officeart/2016/7/layout/VerticalDownArrowProcess"/>
    <dgm:cxn modelId="{32E94428-46D7-3F42-BC14-E221B9B3F616}" type="presParOf" srcId="{BE447523-7F1C-0843-A4C9-D7B4AE8367C6}" destId="{C4283901-B98B-B84A-A85F-E561F7CDCEF8}" srcOrd="4" destOrd="0" presId="urn:microsoft.com/office/officeart/2016/7/layout/VerticalDownArrowProcess"/>
    <dgm:cxn modelId="{8F174F1D-3519-8743-88D3-0FAFFDED3C37}" type="presParOf" srcId="{C4283901-B98B-B84A-A85F-E561F7CDCEF8}" destId="{28276348-CD69-854A-88BD-60B4C0C746E0}" srcOrd="0" destOrd="0" presId="urn:microsoft.com/office/officeart/2016/7/layout/VerticalDownArrowProcess"/>
    <dgm:cxn modelId="{8794DDE6-13CA-C04E-96DB-308D1F7030DD}" type="presParOf" srcId="{C4283901-B98B-B84A-A85F-E561F7CDCEF8}" destId="{4F8252A0-AA2E-9147-A2C2-827DF9678807}" srcOrd="1" destOrd="0" presId="urn:microsoft.com/office/officeart/2016/7/layout/VerticalDownArrowProcess"/>
    <dgm:cxn modelId="{B660468A-57E2-7C4F-91D6-8120491AC20D}" type="presParOf" srcId="{C4283901-B98B-B84A-A85F-E561F7CDCEF8}" destId="{FF727F98-AD9C-F54C-8408-5C93F3B249D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8B93EBB-A8E3-45F3-AB2A-CAAF2068D13D}"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850DFC00-E3E0-4CC8-9775-DD727899D1CC}">
      <dgm:prSet/>
      <dgm:spPr/>
      <dgm:t>
        <a:bodyPr/>
        <a:lstStyle/>
        <a:p>
          <a:r>
            <a:rPr lang="en-US" dirty="0"/>
            <a:t>Students who ‘Never’ log in</a:t>
          </a:r>
        </a:p>
      </dgm:t>
    </dgm:pt>
    <dgm:pt modelId="{DC7FF7A5-C22C-4104-8194-ABBC93B04C61}" type="parTrans" cxnId="{11D7A597-0A0B-42C5-903B-0B0C764CC293}">
      <dgm:prSet/>
      <dgm:spPr/>
      <dgm:t>
        <a:bodyPr/>
        <a:lstStyle/>
        <a:p>
          <a:endParaRPr lang="en-US"/>
        </a:p>
      </dgm:t>
    </dgm:pt>
    <dgm:pt modelId="{9DF36002-D68B-4E6B-A932-E1B04FF5C380}" type="sibTrans" cxnId="{11D7A597-0A0B-42C5-903B-0B0C764CC293}">
      <dgm:prSet/>
      <dgm:spPr/>
      <dgm:t>
        <a:bodyPr/>
        <a:lstStyle/>
        <a:p>
          <a:endParaRPr lang="en-US"/>
        </a:p>
      </dgm:t>
    </dgm:pt>
    <dgm:pt modelId="{6011DD22-6910-4FC7-BB0E-209832EB4582}">
      <dgm:prSet custT="1"/>
      <dgm:spPr/>
      <dgm:t>
        <a:bodyPr/>
        <a:lstStyle/>
        <a:p>
          <a:r>
            <a:rPr lang="en-US" sz="900" dirty="0"/>
            <a:t>If the issue was not due to technology email issues</a:t>
          </a:r>
        </a:p>
      </dgm:t>
    </dgm:pt>
    <dgm:pt modelId="{40A98C31-D379-4824-9A87-448AB8FFE5F6}" type="parTrans" cxnId="{B68B29DC-1A14-4A72-811F-60DB1CBA79A7}">
      <dgm:prSet/>
      <dgm:spPr/>
      <dgm:t>
        <a:bodyPr/>
        <a:lstStyle/>
        <a:p>
          <a:endParaRPr lang="en-US"/>
        </a:p>
      </dgm:t>
    </dgm:pt>
    <dgm:pt modelId="{2914201E-7539-4EF4-9006-B72B77EACD97}" type="sibTrans" cxnId="{B68B29DC-1A14-4A72-811F-60DB1CBA79A7}">
      <dgm:prSet/>
      <dgm:spPr/>
      <dgm:t>
        <a:bodyPr/>
        <a:lstStyle/>
        <a:p>
          <a:endParaRPr lang="en-US"/>
        </a:p>
      </dgm:t>
    </dgm:pt>
    <dgm:pt modelId="{31F69AF3-3FCB-40BE-AE97-BFDB57606242}">
      <dgm:prSet custT="1"/>
      <dgm:spPr/>
      <dgm:t>
        <a:bodyPr/>
        <a:lstStyle/>
        <a:p>
          <a:r>
            <a:rPr lang="en-US" sz="900" dirty="0"/>
            <a:t>‘Rollover’ to next student group OR</a:t>
          </a:r>
        </a:p>
      </dgm:t>
    </dgm:pt>
    <dgm:pt modelId="{4FD9C421-17EB-4B25-A238-638959FD7B2A}" type="parTrans" cxnId="{2CCA9917-4CA9-4BD4-8201-0492193FEF5B}">
      <dgm:prSet/>
      <dgm:spPr/>
      <dgm:t>
        <a:bodyPr/>
        <a:lstStyle/>
        <a:p>
          <a:endParaRPr lang="en-US"/>
        </a:p>
      </dgm:t>
    </dgm:pt>
    <dgm:pt modelId="{F4BD40C6-9DD8-4411-8062-F5C537956428}" type="sibTrans" cxnId="{2CCA9917-4CA9-4BD4-8201-0492193FEF5B}">
      <dgm:prSet/>
      <dgm:spPr/>
      <dgm:t>
        <a:bodyPr/>
        <a:lstStyle/>
        <a:p>
          <a:endParaRPr lang="en-US"/>
        </a:p>
      </dgm:t>
    </dgm:pt>
    <dgm:pt modelId="{B0C893BC-E6F8-493C-BDF6-C0443C2BF7F2}">
      <dgm:prSet/>
      <dgm:spPr/>
      <dgm:t>
        <a:bodyPr/>
        <a:lstStyle/>
        <a:p>
          <a:pPr algn="l"/>
          <a:r>
            <a:rPr lang="en-US" dirty="0"/>
            <a:t>Students who are almost finished content, but do not finish at end of 2 weeks</a:t>
          </a:r>
        </a:p>
      </dgm:t>
    </dgm:pt>
    <dgm:pt modelId="{FC90731C-3D74-4068-BC49-A8A99DA33020}" type="parTrans" cxnId="{535120DE-4194-49A8-B6B8-00B379EE6DC4}">
      <dgm:prSet/>
      <dgm:spPr/>
      <dgm:t>
        <a:bodyPr/>
        <a:lstStyle/>
        <a:p>
          <a:endParaRPr lang="en-US"/>
        </a:p>
      </dgm:t>
    </dgm:pt>
    <dgm:pt modelId="{D60CA74B-7D49-44C4-81F2-715F6FC74B28}" type="sibTrans" cxnId="{535120DE-4194-49A8-B6B8-00B379EE6DC4}">
      <dgm:prSet/>
      <dgm:spPr/>
      <dgm:t>
        <a:bodyPr/>
        <a:lstStyle/>
        <a:p>
          <a:endParaRPr lang="en-US"/>
        </a:p>
      </dgm:t>
    </dgm:pt>
    <dgm:pt modelId="{922E16A4-54F2-4977-967D-207ED7CDAE7C}">
      <dgm:prSet custT="1"/>
      <dgm:spPr/>
      <dgm:t>
        <a:bodyPr/>
        <a:lstStyle/>
        <a:p>
          <a:r>
            <a:rPr lang="en-US" sz="900" dirty="0"/>
            <a:t>Trainer enters training end date in TMU student record when content completed</a:t>
          </a:r>
        </a:p>
      </dgm:t>
    </dgm:pt>
    <dgm:pt modelId="{4EDAB9D4-4C25-4440-8E3D-7670C3A11259}" type="parTrans" cxnId="{85852D87-2F6A-446F-903B-D7AD71934FD9}">
      <dgm:prSet/>
      <dgm:spPr/>
      <dgm:t>
        <a:bodyPr/>
        <a:lstStyle/>
        <a:p>
          <a:endParaRPr lang="en-US"/>
        </a:p>
      </dgm:t>
    </dgm:pt>
    <dgm:pt modelId="{E0F0DC25-3E0E-494D-9DD9-257050DCD7A9}" type="sibTrans" cxnId="{85852D87-2F6A-446F-903B-D7AD71934FD9}">
      <dgm:prSet/>
      <dgm:spPr/>
      <dgm:t>
        <a:bodyPr/>
        <a:lstStyle/>
        <a:p>
          <a:endParaRPr lang="en-US"/>
        </a:p>
      </dgm:t>
    </dgm:pt>
    <dgm:pt modelId="{E07E2305-95AF-4FD5-A4C1-553DB3B92DFA}">
      <dgm:prSet/>
      <dgm:spPr/>
      <dgm:t>
        <a:bodyPr/>
        <a:lstStyle/>
        <a:p>
          <a:r>
            <a:rPr lang="en-US" dirty="0"/>
            <a:t>Students who are almost finished content, or pretests but linger for &gt;3 to 4 weeks</a:t>
          </a:r>
        </a:p>
      </dgm:t>
    </dgm:pt>
    <dgm:pt modelId="{F69AAEA3-D32C-4FB3-A3E9-868648990032}" type="parTrans" cxnId="{C8ACFE6A-F61D-4B38-94DB-BA06CF3F8E80}">
      <dgm:prSet/>
      <dgm:spPr/>
      <dgm:t>
        <a:bodyPr/>
        <a:lstStyle/>
        <a:p>
          <a:endParaRPr lang="en-US"/>
        </a:p>
      </dgm:t>
    </dgm:pt>
    <dgm:pt modelId="{9D4312DE-D7C4-49AE-A4A1-7CB36952D27A}" type="sibTrans" cxnId="{C8ACFE6A-F61D-4B38-94DB-BA06CF3F8E80}">
      <dgm:prSet/>
      <dgm:spPr/>
      <dgm:t>
        <a:bodyPr/>
        <a:lstStyle/>
        <a:p>
          <a:endParaRPr lang="en-US"/>
        </a:p>
      </dgm:t>
    </dgm:pt>
    <dgm:pt modelId="{D8E2FE8B-9D88-4651-AAAF-86B6052DBCD6}">
      <dgm:prSet custT="1"/>
      <dgm:spPr/>
      <dgm:t>
        <a:bodyPr/>
        <a:lstStyle/>
        <a:p>
          <a:r>
            <a:rPr lang="en-US" sz="800" dirty="0"/>
            <a:t>‘</a:t>
          </a:r>
          <a:r>
            <a:rPr lang="en-US" sz="900" dirty="0"/>
            <a:t>Rollover’ to next student group OR</a:t>
          </a:r>
        </a:p>
      </dgm:t>
    </dgm:pt>
    <dgm:pt modelId="{636EA6D1-58A3-45EE-82CF-410D41CA4029}" type="parTrans" cxnId="{CD2D64CF-67E0-4E07-A868-264726B7D13B}">
      <dgm:prSet/>
      <dgm:spPr/>
      <dgm:t>
        <a:bodyPr/>
        <a:lstStyle/>
        <a:p>
          <a:endParaRPr lang="en-US"/>
        </a:p>
      </dgm:t>
    </dgm:pt>
    <dgm:pt modelId="{82353E27-BCD6-498B-8EF7-4847D5C429A1}" type="sibTrans" cxnId="{CD2D64CF-67E0-4E07-A868-264726B7D13B}">
      <dgm:prSet/>
      <dgm:spPr/>
      <dgm:t>
        <a:bodyPr/>
        <a:lstStyle/>
        <a:p>
          <a:endParaRPr lang="en-US"/>
        </a:p>
      </dgm:t>
    </dgm:pt>
    <dgm:pt modelId="{52AEB02F-FEAC-4EC7-A7B9-ED7A2B82A7EB}">
      <dgm:prSet/>
      <dgm:spPr/>
      <dgm:t>
        <a:bodyPr/>
        <a:lstStyle/>
        <a:p>
          <a:r>
            <a:rPr lang="en-US" dirty="0"/>
            <a:t>Student completed 9 Units and Quizzes, but need to take or finish taking pretests</a:t>
          </a:r>
        </a:p>
      </dgm:t>
    </dgm:pt>
    <dgm:pt modelId="{2140A9C1-BB23-426C-B624-5034A60E8C28}" type="parTrans" cxnId="{E5CCF67A-C6F6-4192-8A98-E1EF0BAC83FC}">
      <dgm:prSet/>
      <dgm:spPr/>
      <dgm:t>
        <a:bodyPr/>
        <a:lstStyle/>
        <a:p>
          <a:endParaRPr lang="en-US"/>
        </a:p>
      </dgm:t>
    </dgm:pt>
    <dgm:pt modelId="{81619472-55E6-4BA8-A296-5A523839E942}" type="sibTrans" cxnId="{E5CCF67A-C6F6-4192-8A98-E1EF0BAC83FC}">
      <dgm:prSet/>
      <dgm:spPr/>
      <dgm:t>
        <a:bodyPr/>
        <a:lstStyle/>
        <a:p>
          <a:endParaRPr lang="en-US"/>
        </a:p>
      </dgm:t>
    </dgm:pt>
    <dgm:pt modelId="{C53BE07E-99C2-454D-B6A7-4B5414AE58D1}">
      <dgm:prSet custT="1"/>
      <dgm:spPr/>
      <dgm:t>
        <a:bodyPr/>
        <a:lstStyle/>
        <a:p>
          <a:r>
            <a:rPr lang="en-US" sz="900" dirty="0"/>
            <a:t>Trainer enters training end date in TMU student record</a:t>
          </a:r>
        </a:p>
      </dgm:t>
    </dgm:pt>
    <dgm:pt modelId="{9A7D80A4-62F2-4BB0-BAA8-2F9D3B392A6E}" type="parTrans" cxnId="{320ED3EE-00FA-42F6-9C94-119A86F6C953}">
      <dgm:prSet/>
      <dgm:spPr/>
      <dgm:t>
        <a:bodyPr/>
        <a:lstStyle/>
        <a:p>
          <a:endParaRPr lang="en-US"/>
        </a:p>
      </dgm:t>
    </dgm:pt>
    <dgm:pt modelId="{90C4AA37-67E3-415E-BC9A-6070DA5CB5A9}" type="sibTrans" cxnId="{320ED3EE-00FA-42F6-9C94-119A86F6C953}">
      <dgm:prSet/>
      <dgm:spPr/>
      <dgm:t>
        <a:bodyPr/>
        <a:lstStyle/>
        <a:p>
          <a:endParaRPr lang="en-US"/>
        </a:p>
      </dgm:t>
    </dgm:pt>
    <dgm:pt modelId="{A25E8568-3308-3E4A-AF8D-B4D3C3DBE3C1}">
      <dgm:prSet custT="1"/>
      <dgm:spPr/>
      <dgm:t>
        <a:bodyPr/>
        <a:lstStyle/>
        <a:p>
          <a:r>
            <a:rPr lang="en-US" sz="900" dirty="0"/>
            <a:t>Do not ‘Rollover’ to next student group</a:t>
          </a:r>
        </a:p>
      </dgm:t>
    </dgm:pt>
    <dgm:pt modelId="{68F72D30-0216-EA47-AACA-95B665E09B8F}" type="parTrans" cxnId="{1AF6428B-2A78-104A-A91A-781EA8BD4181}">
      <dgm:prSet/>
      <dgm:spPr/>
      <dgm:t>
        <a:bodyPr/>
        <a:lstStyle/>
        <a:p>
          <a:endParaRPr lang="en-US"/>
        </a:p>
      </dgm:t>
    </dgm:pt>
    <dgm:pt modelId="{9E5BDC2E-9770-9E4B-A4BE-FFDBFF5FBE20}" type="sibTrans" cxnId="{1AF6428B-2A78-104A-A91A-781EA8BD4181}">
      <dgm:prSet/>
      <dgm:spPr/>
      <dgm:t>
        <a:bodyPr/>
        <a:lstStyle/>
        <a:p>
          <a:endParaRPr lang="en-US"/>
        </a:p>
      </dgm:t>
    </dgm:pt>
    <dgm:pt modelId="{4A132E90-2B52-CB43-BDD6-C501888E4F3E}">
      <dgm:prSet custT="1"/>
      <dgm:spPr/>
      <dgm:t>
        <a:bodyPr/>
        <a:lstStyle/>
        <a:p>
          <a:r>
            <a:rPr lang="en-US" sz="800" dirty="0"/>
            <a:t>‘</a:t>
          </a:r>
          <a:r>
            <a:rPr lang="en-US" sz="900" dirty="0"/>
            <a:t>Rollover’ to next student group OR</a:t>
          </a:r>
        </a:p>
      </dgm:t>
    </dgm:pt>
    <dgm:pt modelId="{DDF59F83-6FE0-CD44-98B9-CF54685EDE90}" type="parTrans" cxnId="{9C812B8B-BAB1-B84D-B888-BCE6C9449270}">
      <dgm:prSet/>
      <dgm:spPr/>
      <dgm:t>
        <a:bodyPr/>
        <a:lstStyle/>
        <a:p>
          <a:endParaRPr lang="en-US"/>
        </a:p>
      </dgm:t>
    </dgm:pt>
    <dgm:pt modelId="{8D8C2ACE-6747-7E43-83F1-F1198576B40D}" type="sibTrans" cxnId="{9C812B8B-BAB1-B84D-B888-BCE6C9449270}">
      <dgm:prSet/>
      <dgm:spPr/>
      <dgm:t>
        <a:bodyPr/>
        <a:lstStyle/>
        <a:p>
          <a:endParaRPr lang="en-US"/>
        </a:p>
      </dgm:t>
    </dgm:pt>
    <dgm:pt modelId="{81B31FF2-2B47-6F49-8B85-248F38D210C0}">
      <dgm:prSet custT="1"/>
      <dgm:spPr/>
      <dgm:t>
        <a:bodyPr/>
        <a:lstStyle/>
        <a:p>
          <a:r>
            <a:rPr lang="en-US" sz="900" dirty="0"/>
            <a:t>Trainer enters successful completion of Medication Demonstration Pretest date when completed</a:t>
          </a:r>
          <a:endParaRPr lang="en-US" sz="800" dirty="0"/>
        </a:p>
      </dgm:t>
    </dgm:pt>
    <dgm:pt modelId="{15BFD9D5-3176-224C-99F3-136152C6FB0B}" type="parTrans" cxnId="{21BF6C71-BF08-9B42-9272-54A276B48411}">
      <dgm:prSet/>
      <dgm:spPr/>
      <dgm:t>
        <a:bodyPr/>
        <a:lstStyle/>
        <a:p>
          <a:endParaRPr lang="en-US"/>
        </a:p>
      </dgm:t>
    </dgm:pt>
    <dgm:pt modelId="{A739C6AB-55D6-3645-8680-DC304DB3F930}" type="sibTrans" cxnId="{21BF6C71-BF08-9B42-9272-54A276B48411}">
      <dgm:prSet/>
      <dgm:spPr/>
      <dgm:t>
        <a:bodyPr/>
        <a:lstStyle/>
        <a:p>
          <a:endParaRPr lang="en-US"/>
        </a:p>
      </dgm:t>
    </dgm:pt>
    <dgm:pt modelId="{87AF1312-5B51-E041-94CA-931CCA2A7274}">
      <dgm:prSet custT="1"/>
      <dgm:spPr/>
      <dgm:t>
        <a:bodyPr/>
        <a:lstStyle/>
        <a:p>
          <a:r>
            <a:rPr lang="en-US" sz="900" dirty="0"/>
            <a:t>Trainer enters successful completion of Medication Demonstration Pretest date when completed</a:t>
          </a:r>
        </a:p>
      </dgm:t>
    </dgm:pt>
    <dgm:pt modelId="{81863608-6325-3F4C-9984-FDD466B2C8E6}" type="parTrans" cxnId="{C5A018BC-BBA7-AE42-83BB-7705B0D319B5}">
      <dgm:prSet/>
      <dgm:spPr/>
      <dgm:t>
        <a:bodyPr/>
        <a:lstStyle/>
        <a:p>
          <a:endParaRPr lang="en-US"/>
        </a:p>
      </dgm:t>
    </dgm:pt>
    <dgm:pt modelId="{E64873DA-1CFD-2C49-80C9-71199EEA88C4}" type="sibTrans" cxnId="{C5A018BC-BBA7-AE42-83BB-7705B0D319B5}">
      <dgm:prSet/>
      <dgm:spPr/>
      <dgm:t>
        <a:bodyPr/>
        <a:lstStyle/>
        <a:p>
          <a:endParaRPr lang="en-US"/>
        </a:p>
      </dgm:t>
    </dgm:pt>
    <dgm:pt modelId="{2BE88816-70DC-6249-BA87-C1FEAB984BC4}">
      <dgm:prSet custT="1"/>
      <dgm:spPr/>
      <dgm:t>
        <a:bodyPr/>
        <a:lstStyle/>
        <a:p>
          <a:r>
            <a:rPr lang="en-US" sz="900" dirty="0"/>
            <a:t>Do not ‘Rollover’ to next student group</a:t>
          </a:r>
        </a:p>
      </dgm:t>
    </dgm:pt>
    <dgm:pt modelId="{4B3AE0E9-4942-BC4B-936B-AC53E4C3CC65}" type="parTrans" cxnId="{1EA11F4A-8C1E-2F40-B966-A63928308E71}">
      <dgm:prSet/>
      <dgm:spPr/>
      <dgm:t>
        <a:bodyPr/>
        <a:lstStyle/>
        <a:p>
          <a:endParaRPr lang="en-US"/>
        </a:p>
      </dgm:t>
    </dgm:pt>
    <dgm:pt modelId="{3013B987-E831-0B49-B148-F3E75BAA6DCE}" type="sibTrans" cxnId="{1EA11F4A-8C1E-2F40-B966-A63928308E71}">
      <dgm:prSet/>
      <dgm:spPr/>
      <dgm:t>
        <a:bodyPr/>
        <a:lstStyle/>
        <a:p>
          <a:endParaRPr lang="en-US"/>
        </a:p>
      </dgm:t>
    </dgm:pt>
    <dgm:pt modelId="{2A667E59-42A8-5746-A7C0-547E154DD10B}">
      <dgm:prSet custT="1"/>
      <dgm:spPr/>
      <dgm:t>
        <a:bodyPr/>
        <a:lstStyle/>
        <a:p>
          <a:r>
            <a:rPr lang="en-US" sz="900" dirty="0"/>
            <a:t>Trainer enters training end date in TMU student record when content completed</a:t>
          </a:r>
        </a:p>
      </dgm:t>
    </dgm:pt>
    <dgm:pt modelId="{4506D393-CB3E-DF41-93B3-903BF0627B65}" type="parTrans" cxnId="{4498D9DE-D13A-9B44-BE20-6F11AD8E06FC}">
      <dgm:prSet/>
      <dgm:spPr/>
      <dgm:t>
        <a:bodyPr/>
        <a:lstStyle/>
        <a:p>
          <a:endParaRPr lang="en-US"/>
        </a:p>
      </dgm:t>
    </dgm:pt>
    <dgm:pt modelId="{82AD7621-9CB1-B042-A208-8CDC99B1EB9F}" type="sibTrans" cxnId="{4498D9DE-D13A-9B44-BE20-6F11AD8E06FC}">
      <dgm:prSet/>
      <dgm:spPr/>
      <dgm:t>
        <a:bodyPr/>
        <a:lstStyle/>
        <a:p>
          <a:endParaRPr lang="en-US"/>
        </a:p>
      </dgm:t>
    </dgm:pt>
    <dgm:pt modelId="{715CBEA2-9C42-5E42-A113-97925058BA3A}">
      <dgm:prSet custT="1"/>
      <dgm:spPr/>
      <dgm:t>
        <a:bodyPr/>
        <a:lstStyle/>
        <a:p>
          <a:r>
            <a:rPr lang="en-US" sz="900" dirty="0"/>
            <a:t>Trainer enters successful completion of Medication Demonstration Pretest date when completed</a:t>
          </a:r>
        </a:p>
      </dgm:t>
    </dgm:pt>
    <dgm:pt modelId="{8314EA75-0E54-964C-A782-37C98D73700B}" type="parTrans" cxnId="{81B459B5-A256-D140-9CED-77A53533556D}">
      <dgm:prSet/>
      <dgm:spPr/>
      <dgm:t>
        <a:bodyPr/>
        <a:lstStyle/>
        <a:p>
          <a:endParaRPr lang="en-US"/>
        </a:p>
      </dgm:t>
    </dgm:pt>
    <dgm:pt modelId="{A477ABD5-7F51-C747-9422-86BC6A5F4831}" type="sibTrans" cxnId="{81B459B5-A256-D140-9CED-77A53533556D}">
      <dgm:prSet/>
      <dgm:spPr/>
      <dgm:t>
        <a:bodyPr/>
        <a:lstStyle/>
        <a:p>
          <a:endParaRPr lang="en-US"/>
        </a:p>
      </dgm:t>
    </dgm:pt>
    <dgm:pt modelId="{BFFA18A0-F2E6-0E4C-969F-E7E327F92804}">
      <dgm:prSet custT="1"/>
      <dgm:spPr/>
      <dgm:t>
        <a:bodyPr/>
        <a:lstStyle/>
        <a:p>
          <a:r>
            <a:rPr lang="en-US" sz="900" dirty="0"/>
            <a:t>Do not 'Rollover' to the next student group</a:t>
          </a:r>
        </a:p>
      </dgm:t>
    </dgm:pt>
    <dgm:pt modelId="{D6ED8B91-9FE2-444A-9995-E66784F34EC3}" type="parTrans" cxnId="{59C92274-79E8-2C4E-8CF5-D04CF1E95CEA}">
      <dgm:prSet/>
      <dgm:spPr/>
    </dgm:pt>
    <dgm:pt modelId="{BA6F3302-D5EB-0140-9221-A871EB3F990C}" type="sibTrans" cxnId="{59C92274-79E8-2C4E-8CF5-D04CF1E95CEA}">
      <dgm:prSet/>
      <dgm:spPr/>
    </dgm:pt>
    <dgm:pt modelId="{A0F8281D-E200-7942-8BA5-2BB2CCF12401}" type="pres">
      <dgm:prSet presAssocID="{E8B93EBB-A8E3-45F3-AB2A-CAAF2068D13D}" presName="Name0" presStyleCnt="0">
        <dgm:presLayoutVars>
          <dgm:dir/>
          <dgm:animLvl val="lvl"/>
          <dgm:resizeHandles val="exact"/>
        </dgm:presLayoutVars>
      </dgm:prSet>
      <dgm:spPr/>
    </dgm:pt>
    <dgm:pt modelId="{9C7E2EEF-478A-8145-B6D4-FFC152BAC11B}" type="pres">
      <dgm:prSet presAssocID="{52AEB02F-FEAC-4EC7-A7B9-ED7A2B82A7EB}" presName="linNode" presStyleCnt="0"/>
      <dgm:spPr/>
    </dgm:pt>
    <dgm:pt modelId="{FA16FEE1-32DB-7B4E-83B7-335E0979EFDA}" type="pres">
      <dgm:prSet presAssocID="{52AEB02F-FEAC-4EC7-A7B9-ED7A2B82A7EB}" presName="parentText" presStyleLbl="node1" presStyleIdx="0" presStyleCnt="4">
        <dgm:presLayoutVars>
          <dgm:chMax val="1"/>
          <dgm:bulletEnabled val="1"/>
        </dgm:presLayoutVars>
      </dgm:prSet>
      <dgm:spPr/>
    </dgm:pt>
    <dgm:pt modelId="{746C148B-F181-8A4B-83D0-F140A1B0BCEB}" type="pres">
      <dgm:prSet presAssocID="{52AEB02F-FEAC-4EC7-A7B9-ED7A2B82A7EB}" presName="descendantText" presStyleLbl="alignAccFollowNode1" presStyleIdx="0" presStyleCnt="4">
        <dgm:presLayoutVars>
          <dgm:bulletEnabled val="1"/>
        </dgm:presLayoutVars>
      </dgm:prSet>
      <dgm:spPr/>
    </dgm:pt>
    <dgm:pt modelId="{585D585F-90F1-C944-8691-2E5F7DB0F399}" type="pres">
      <dgm:prSet presAssocID="{81619472-55E6-4BA8-A296-5A523839E942}" presName="sp" presStyleCnt="0"/>
      <dgm:spPr/>
    </dgm:pt>
    <dgm:pt modelId="{0D60F8B1-3867-914B-AFA7-6C593ABDDEEC}" type="pres">
      <dgm:prSet presAssocID="{B0C893BC-E6F8-493C-BDF6-C0443C2BF7F2}" presName="linNode" presStyleCnt="0"/>
      <dgm:spPr/>
    </dgm:pt>
    <dgm:pt modelId="{01DA83BE-9F7F-6F41-AEDB-45CF5E9BD9EF}" type="pres">
      <dgm:prSet presAssocID="{B0C893BC-E6F8-493C-BDF6-C0443C2BF7F2}" presName="parentText" presStyleLbl="node1" presStyleIdx="1" presStyleCnt="4">
        <dgm:presLayoutVars>
          <dgm:chMax val="1"/>
          <dgm:bulletEnabled val="1"/>
        </dgm:presLayoutVars>
      </dgm:prSet>
      <dgm:spPr/>
    </dgm:pt>
    <dgm:pt modelId="{2C9E437E-1A8C-C34B-866A-D9507102F7D0}" type="pres">
      <dgm:prSet presAssocID="{B0C893BC-E6F8-493C-BDF6-C0443C2BF7F2}" presName="descendantText" presStyleLbl="alignAccFollowNode1" presStyleIdx="1" presStyleCnt="4">
        <dgm:presLayoutVars>
          <dgm:bulletEnabled val="1"/>
        </dgm:presLayoutVars>
      </dgm:prSet>
      <dgm:spPr/>
    </dgm:pt>
    <dgm:pt modelId="{5B74257F-271E-EC49-B60B-11ED555CD1E4}" type="pres">
      <dgm:prSet presAssocID="{D60CA74B-7D49-44C4-81F2-715F6FC74B28}" presName="sp" presStyleCnt="0"/>
      <dgm:spPr/>
    </dgm:pt>
    <dgm:pt modelId="{DE261CA8-AE66-EC45-9945-8B3B63C47218}" type="pres">
      <dgm:prSet presAssocID="{E07E2305-95AF-4FD5-A4C1-553DB3B92DFA}" presName="linNode" presStyleCnt="0"/>
      <dgm:spPr/>
    </dgm:pt>
    <dgm:pt modelId="{6A89FB2A-A992-4547-9C60-7145047A63EA}" type="pres">
      <dgm:prSet presAssocID="{E07E2305-95AF-4FD5-A4C1-553DB3B92DFA}" presName="parentText" presStyleLbl="node1" presStyleIdx="2" presStyleCnt="4">
        <dgm:presLayoutVars>
          <dgm:chMax val="1"/>
          <dgm:bulletEnabled val="1"/>
        </dgm:presLayoutVars>
      </dgm:prSet>
      <dgm:spPr/>
    </dgm:pt>
    <dgm:pt modelId="{8E1CA4F1-B2AF-5D40-A7E3-8CA073AEC378}" type="pres">
      <dgm:prSet presAssocID="{E07E2305-95AF-4FD5-A4C1-553DB3B92DFA}" presName="descendantText" presStyleLbl="alignAccFollowNode1" presStyleIdx="2" presStyleCnt="4">
        <dgm:presLayoutVars>
          <dgm:bulletEnabled val="1"/>
        </dgm:presLayoutVars>
      </dgm:prSet>
      <dgm:spPr/>
    </dgm:pt>
    <dgm:pt modelId="{459B6F91-E476-CE4B-B3A0-CAB923C4EC7A}" type="pres">
      <dgm:prSet presAssocID="{9D4312DE-D7C4-49AE-A4A1-7CB36952D27A}" presName="sp" presStyleCnt="0"/>
      <dgm:spPr/>
    </dgm:pt>
    <dgm:pt modelId="{ACA59E36-8477-9846-B352-536E6330C182}" type="pres">
      <dgm:prSet presAssocID="{850DFC00-E3E0-4CC8-9775-DD727899D1CC}" presName="linNode" presStyleCnt="0"/>
      <dgm:spPr/>
    </dgm:pt>
    <dgm:pt modelId="{80C7F6BF-A5BD-024E-8F0C-6FA71B5ADF5D}" type="pres">
      <dgm:prSet presAssocID="{850DFC00-E3E0-4CC8-9775-DD727899D1CC}" presName="parentText" presStyleLbl="node1" presStyleIdx="3" presStyleCnt="4">
        <dgm:presLayoutVars>
          <dgm:chMax val="1"/>
          <dgm:bulletEnabled val="1"/>
        </dgm:presLayoutVars>
      </dgm:prSet>
      <dgm:spPr/>
    </dgm:pt>
    <dgm:pt modelId="{37146695-486A-1A4E-A6EC-82E378A1FA36}" type="pres">
      <dgm:prSet presAssocID="{850DFC00-E3E0-4CC8-9775-DD727899D1CC}" presName="descendantText" presStyleLbl="alignAccFollowNode1" presStyleIdx="3" presStyleCnt="4">
        <dgm:presLayoutVars>
          <dgm:bulletEnabled val="1"/>
        </dgm:presLayoutVars>
      </dgm:prSet>
      <dgm:spPr/>
    </dgm:pt>
  </dgm:ptLst>
  <dgm:cxnLst>
    <dgm:cxn modelId="{ABC56805-B432-9646-88E0-8A53AFD60CB6}" type="presOf" srcId="{922E16A4-54F2-4977-967D-207ED7CDAE7C}" destId="{2C9E437E-1A8C-C34B-866A-D9507102F7D0}" srcOrd="0" destOrd="2" presId="urn:microsoft.com/office/officeart/2005/8/layout/vList5"/>
    <dgm:cxn modelId="{C7DF0516-17CB-AB40-99B0-417B6AAB1C25}" type="presOf" srcId="{81B31FF2-2B47-6F49-8B85-248F38D210C0}" destId="{746C148B-F181-8A4B-83D0-F140A1B0BCEB}" srcOrd="0" destOrd="1" presId="urn:microsoft.com/office/officeart/2005/8/layout/vList5"/>
    <dgm:cxn modelId="{2CCA9917-4CA9-4BD4-8201-0492193FEF5B}" srcId="{6011DD22-6910-4FC7-BB0E-209832EB4582}" destId="{31F69AF3-3FCB-40BE-AE97-BFDB57606242}" srcOrd="0" destOrd="0" parTransId="{4FD9C421-17EB-4B25-A238-638959FD7B2A}" sibTransId="{F4BD40C6-9DD8-4411-8062-F5C537956428}"/>
    <dgm:cxn modelId="{1A360918-BA09-2441-955B-6C86059EE257}" type="presOf" srcId="{C53BE07E-99C2-454D-B6A7-4B5414AE58D1}" destId="{746C148B-F181-8A4B-83D0-F140A1B0BCEB}" srcOrd="0" destOrd="0" presId="urn:microsoft.com/office/officeart/2005/8/layout/vList5"/>
    <dgm:cxn modelId="{CC70AE1A-454B-D04A-B1E3-91C567292B96}" type="presOf" srcId="{4A132E90-2B52-CB43-BDD6-C501888E4F3E}" destId="{2C9E437E-1A8C-C34B-866A-D9507102F7D0}" srcOrd="0" destOrd="0" presId="urn:microsoft.com/office/officeart/2005/8/layout/vList5"/>
    <dgm:cxn modelId="{FF83EA1B-3D60-5348-812F-389F4B7734AE}" type="presOf" srcId="{BFFA18A0-F2E6-0E4C-969F-E7E327F92804}" destId="{37146695-486A-1A4E-A6EC-82E378A1FA36}" srcOrd="0" destOrd="2" presId="urn:microsoft.com/office/officeart/2005/8/layout/vList5"/>
    <dgm:cxn modelId="{916CC433-D6F6-914E-BFAF-BE463E22FB61}" type="presOf" srcId="{850DFC00-E3E0-4CC8-9775-DD727899D1CC}" destId="{80C7F6BF-A5BD-024E-8F0C-6FA71B5ADF5D}" srcOrd="0" destOrd="0" presId="urn:microsoft.com/office/officeart/2005/8/layout/vList5"/>
    <dgm:cxn modelId="{35C3FE64-7F3A-1642-A04E-FCF903FACEAB}" type="presOf" srcId="{52AEB02F-FEAC-4EC7-A7B9-ED7A2B82A7EB}" destId="{FA16FEE1-32DB-7B4E-83B7-335E0979EFDA}" srcOrd="0" destOrd="0" presId="urn:microsoft.com/office/officeart/2005/8/layout/vList5"/>
    <dgm:cxn modelId="{1EA11F4A-8C1E-2F40-B966-A63928308E71}" srcId="{E07E2305-95AF-4FD5-A4C1-553DB3B92DFA}" destId="{2BE88816-70DC-6249-BA87-C1FEAB984BC4}" srcOrd="1" destOrd="0" parTransId="{4B3AE0E9-4942-BC4B-936B-AC53E4C3CC65}" sibTransId="{3013B987-E831-0B49-B148-F3E75BAA6DCE}"/>
    <dgm:cxn modelId="{C8ACFE6A-F61D-4B38-94DB-BA06CF3F8E80}" srcId="{E8B93EBB-A8E3-45F3-AB2A-CAAF2068D13D}" destId="{E07E2305-95AF-4FD5-A4C1-553DB3B92DFA}" srcOrd="2" destOrd="0" parTransId="{F69AAEA3-D32C-4FB3-A3E9-868648990032}" sibTransId="{9D4312DE-D7C4-49AE-A4A1-7CB36952D27A}"/>
    <dgm:cxn modelId="{21BF6C71-BF08-9B42-9272-54A276B48411}" srcId="{52AEB02F-FEAC-4EC7-A7B9-ED7A2B82A7EB}" destId="{81B31FF2-2B47-6F49-8B85-248F38D210C0}" srcOrd="1" destOrd="0" parTransId="{15BFD9D5-3176-224C-99F3-136152C6FB0B}" sibTransId="{A739C6AB-55D6-3645-8680-DC304DB3F930}"/>
    <dgm:cxn modelId="{59C92274-79E8-2C4E-8CF5-D04CF1E95CEA}" srcId="{6011DD22-6910-4FC7-BB0E-209832EB4582}" destId="{BFFA18A0-F2E6-0E4C-969F-E7E327F92804}" srcOrd="1" destOrd="0" parTransId="{D6ED8B91-9FE2-444A-9995-E66784F34EC3}" sibTransId="{BA6F3302-D5EB-0140-9221-A871EB3F990C}"/>
    <dgm:cxn modelId="{E5CCF67A-C6F6-4192-8A98-E1EF0BAC83FC}" srcId="{E8B93EBB-A8E3-45F3-AB2A-CAAF2068D13D}" destId="{52AEB02F-FEAC-4EC7-A7B9-ED7A2B82A7EB}" srcOrd="0" destOrd="0" parTransId="{2140A9C1-BB23-426C-B624-5034A60E8C28}" sibTransId="{81619472-55E6-4BA8-A296-5A523839E942}"/>
    <dgm:cxn modelId="{9EA3CB85-2FD7-1B42-B090-09BDDC862914}" type="presOf" srcId="{2BE88816-70DC-6249-BA87-C1FEAB984BC4}" destId="{8E1CA4F1-B2AF-5D40-A7E3-8CA073AEC378}" srcOrd="0" destOrd="1" presId="urn:microsoft.com/office/officeart/2005/8/layout/vList5"/>
    <dgm:cxn modelId="{85852D87-2F6A-446F-903B-D7AD71934FD9}" srcId="{A25E8568-3308-3E4A-AF8D-B4D3C3DBE3C1}" destId="{922E16A4-54F2-4977-967D-207ED7CDAE7C}" srcOrd="0" destOrd="0" parTransId="{4EDAB9D4-4C25-4440-8E3D-7670C3A11259}" sibTransId="{E0F0DC25-3E0E-494D-9DD9-257050DCD7A9}"/>
    <dgm:cxn modelId="{9C812B8B-BAB1-B84D-B888-BCE6C9449270}" srcId="{B0C893BC-E6F8-493C-BDF6-C0443C2BF7F2}" destId="{4A132E90-2B52-CB43-BDD6-C501888E4F3E}" srcOrd="0" destOrd="0" parTransId="{DDF59F83-6FE0-CD44-98B9-CF54685EDE90}" sibTransId="{8D8C2ACE-6747-7E43-83F1-F1198576B40D}"/>
    <dgm:cxn modelId="{1AF6428B-2A78-104A-A91A-781EA8BD4181}" srcId="{B0C893BC-E6F8-493C-BDF6-C0443C2BF7F2}" destId="{A25E8568-3308-3E4A-AF8D-B4D3C3DBE3C1}" srcOrd="1" destOrd="0" parTransId="{68F72D30-0216-EA47-AACA-95B665E09B8F}" sibTransId="{9E5BDC2E-9770-9E4B-A4BE-FFDBFF5FBE20}"/>
    <dgm:cxn modelId="{7770578F-54DF-8F4A-8FE2-325A04869D43}" type="presOf" srcId="{87AF1312-5B51-E041-94CA-931CCA2A7274}" destId="{2C9E437E-1A8C-C34B-866A-D9507102F7D0}" srcOrd="0" destOrd="3" presId="urn:microsoft.com/office/officeart/2005/8/layout/vList5"/>
    <dgm:cxn modelId="{11D7A597-0A0B-42C5-903B-0B0C764CC293}" srcId="{E8B93EBB-A8E3-45F3-AB2A-CAAF2068D13D}" destId="{850DFC00-E3E0-4CC8-9775-DD727899D1CC}" srcOrd="3" destOrd="0" parTransId="{DC7FF7A5-C22C-4104-8194-ABBC93B04C61}" sibTransId="{9DF36002-D68B-4E6B-A932-E1B04FF5C380}"/>
    <dgm:cxn modelId="{79DCE398-C15A-C24B-B23C-A7A405E44227}" type="presOf" srcId="{6011DD22-6910-4FC7-BB0E-209832EB4582}" destId="{37146695-486A-1A4E-A6EC-82E378A1FA36}" srcOrd="0" destOrd="0" presId="urn:microsoft.com/office/officeart/2005/8/layout/vList5"/>
    <dgm:cxn modelId="{81B459B5-A256-D140-9CED-77A53533556D}" srcId="{2BE88816-70DC-6249-BA87-C1FEAB984BC4}" destId="{715CBEA2-9C42-5E42-A113-97925058BA3A}" srcOrd="1" destOrd="0" parTransId="{8314EA75-0E54-964C-A782-37C98D73700B}" sibTransId="{A477ABD5-7F51-C747-9422-86BC6A5F4831}"/>
    <dgm:cxn modelId="{099483B5-42E8-9E4A-9F09-209DD28D77D3}" type="presOf" srcId="{715CBEA2-9C42-5E42-A113-97925058BA3A}" destId="{8E1CA4F1-B2AF-5D40-A7E3-8CA073AEC378}" srcOrd="0" destOrd="3" presId="urn:microsoft.com/office/officeart/2005/8/layout/vList5"/>
    <dgm:cxn modelId="{C5A018BC-BBA7-AE42-83BB-7705B0D319B5}" srcId="{A25E8568-3308-3E4A-AF8D-B4D3C3DBE3C1}" destId="{87AF1312-5B51-E041-94CA-931CCA2A7274}" srcOrd="1" destOrd="0" parTransId="{81863608-6325-3F4C-9984-FDD466B2C8E6}" sibTransId="{E64873DA-1CFD-2C49-80C9-71199EEA88C4}"/>
    <dgm:cxn modelId="{CD2D64CF-67E0-4E07-A868-264726B7D13B}" srcId="{E07E2305-95AF-4FD5-A4C1-553DB3B92DFA}" destId="{D8E2FE8B-9D88-4651-AAAF-86B6052DBCD6}" srcOrd="0" destOrd="0" parTransId="{636EA6D1-58A3-45EE-82CF-410D41CA4029}" sibTransId="{82353E27-BCD6-498B-8EF7-4847D5C429A1}"/>
    <dgm:cxn modelId="{B68B29DC-1A14-4A72-811F-60DB1CBA79A7}" srcId="{850DFC00-E3E0-4CC8-9775-DD727899D1CC}" destId="{6011DD22-6910-4FC7-BB0E-209832EB4582}" srcOrd="0" destOrd="0" parTransId="{40A98C31-D379-4824-9A87-448AB8FFE5F6}" sibTransId="{2914201E-7539-4EF4-9006-B72B77EACD97}"/>
    <dgm:cxn modelId="{535120DE-4194-49A8-B6B8-00B379EE6DC4}" srcId="{E8B93EBB-A8E3-45F3-AB2A-CAAF2068D13D}" destId="{B0C893BC-E6F8-493C-BDF6-C0443C2BF7F2}" srcOrd="1" destOrd="0" parTransId="{FC90731C-3D74-4068-BC49-A8A99DA33020}" sibTransId="{D60CA74B-7D49-44C4-81F2-715F6FC74B28}"/>
    <dgm:cxn modelId="{4498D9DE-D13A-9B44-BE20-6F11AD8E06FC}" srcId="{2BE88816-70DC-6249-BA87-C1FEAB984BC4}" destId="{2A667E59-42A8-5746-A7C0-547E154DD10B}" srcOrd="0" destOrd="0" parTransId="{4506D393-CB3E-DF41-93B3-903BF0627B65}" sibTransId="{82AD7621-9CB1-B042-A208-8CDC99B1EB9F}"/>
    <dgm:cxn modelId="{33D86DE0-C2EE-B14B-BAAA-2E8243B26BD4}" type="presOf" srcId="{D8E2FE8B-9D88-4651-AAAF-86B6052DBCD6}" destId="{8E1CA4F1-B2AF-5D40-A7E3-8CA073AEC378}" srcOrd="0" destOrd="0" presId="urn:microsoft.com/office/officeart/2005/8/layout/vList5"/>
    <dgm:cxn modelId="{77719DE0-295F-4449-A93F-8830A1FA1242}" type="presOf" srcId="{B0C893BC-E6F8-493C-BDF6-C0443C2BF7F2}" destId="{01DA83BE-9F7F-6F41-AEDB-45CF5E9BD9EF}" srcOrd="0" destOrd="0" presId="urn:microsoft.com/office/officeart/2005/8/layout/vList5"/>
    <dgm:cxn modelId="{DE5219E8-36B3-8042-B036-3F5A3540FE2B}" type="presOf" srcId="{2A667E59-42A8-5746-A7C0-547E154DD10B}" destId="{8E1CA4F1-B2AF-5D40-A7E3-8CA073AEC378}" srcOrd="0" destOrd="2" presId="urn:microsoft.com/office/officeart/2005/8/layout/vList5"/>
    <dgm:cxn modelId="{5C78B7EA-2B6B-AF49-9B84-135E3E63D087}" type="presOf" srcId="{A25E8568-3308-3E4A-AF8D-B4D3C3DBE3C1}" destId="{2C9E437E-1A8C-C34B-866A-D9507102F7D0}" srcOrd="0" destOrd="1" presId="urn:microsoft.com/office/officeart/2005/8/layout/vList5"/>
    <dgm:cxn modelId="{F7A94EEB-CE83-2A46-BBF7-B1D632901F19}" type="presOf" srcId="{E07E2305-95AF-4FD5-A4C1-553DB3B92DFA}" destId="{6A89FB2A-A992-4547-9C60-7145047A63EA}" srcOrd="0" destOrd="0" presId="urn:microsoft.com/office/officeart/2005/8/layout/vList5"/>
    <dgm:cxn modelId="{A822C9EC-4429-F042-966F-00F6BCEFEAFA}" type="presOf" srcId="{31F69AF3-3FCB-40BE-AE97-BFDB57606242}" destId="{37146695-486A-1A4E-A6EC-82E378A1FA36}" srcOrd="0" destOrd="1" presId="urn:microsoft.com/office/officeart/2005/8/layout/vList5"/>
    <dgm:cxn modelId="{320ED3EE-00FA-42F6-9C94-119A86F6C953}" srcId="{52AEB02F-FEAC-4EC7-A7B9-ED7A2B82A7EB}" destId="{C53BE07E-99C2-454D-B6A7-4B5414AE58D1}" srcOrd="0" destOrd="0" parTransId="{9A7D80A4-62F2-4BB0-BAA8-2F9D3B392A6E}" sibTransId="{90C4AA37-67E3-415E-BC9A-6070DA5CB5A9}"/>
    <dgm:cxn modelId="{59BB02F6-5362-FA4D-BAD3-E0C436104D9F}" type="presOf" srcId="{E8B93EBB-A8E3-45F3-AB2A-CAAF2068D13D}" destId="{A0F8281D-E200-7942-8BA5-2BB2CCF12401}" srcOrd="0" destOrd="0" presId="urn:microsoft.com/office/officeart/2005/8/layout/vList5"/>
    <dgm:cxn modelId="{A58B9531-1202-5649-B1E1-2649403734AB}" type="presParOf" srcId="{A0F8281D-E200-7942-8BA5-2BB2CCF12401}" destId="{9C7E2EEF-478A-8145-B6D4-FFC152BAC11B}" srcOrd="0" destOrd="0" presId="urn:microsoft.com/office/officeart/2005/8/layout/vList5"/>
    <dgm:cxn modelId="{CB685FAF-96C2-5441-BE55-4B5C65A56AEA}" type="presParOf" srcId="{9C7E2EEF-478A-8145-B6D4-FFC152BAC11B}" destId="{FA16FEE1-32DB-7B4E-83B7-335E0979EFDA}" srcOrd="0" destOrd="0" presId="urn:microsoft.com/office/officeart/2005/8/layout/vList5"/>
    <dgm:cxn modelId="{FFCD14A8-4060-4D44-A661-4B7269AC6146}" type="presParOf" srcId="{9C7E2EEF-478A-8145-B6D4-FFC152BAC11B}" destId="{746C148B-F181-8A4B-83D0-F140A1B0BCEB}" srcOrd="1" destOrd="0" presId="urn:microsoft.com/office/officeart/2005/8/layout/vList5"/>
    <dgm:cxn modelId="{78117911-9B85-3348-B84A-A2C36D0374D4}" type="presParOf" srcId="{A0F8281D-E200-7942-8BA5-2BB2CCF12401}" destId="{585D585F-90F1-C944-8691-2E5F7DB0F399}" srcOrd="1" destOrd="0" presId="urn:microsoft.com/office/officeart/2005/8/layout/vList5"/>
    <dgm:cxn modelId="{AB504CA2-879D-7246-965C-ADBD5E149CD9}" type="presParOf" srcId="{A0F8281D-E200-7942-8BA5-2BB2CCF12401}" destId="{0D60F8B1-3867-914B-AFA7-6C593ABDDEEC}" srcOrd="2" destOrd="0" presId="urn:microsoft.com/office/officeart/2005/8/layout/vList5"/>
    <dgm:cxn modelId="{FE380AB8-04B1-9E41-A698-6A624BEEDF76}" type="presParOf" srcId="{0D60F8B1-3867-914B-AFA7-6C593ABDDEEC}" destId="{01DA83BE-9F7F-6F41-AEDB-45CF5E9BD9EF}" srcOrd="0" destOrd="0" presId="urn:microsoft.com/office/officeart/2005/8/layout/vList5"/>
    <dgm:cxn modelId="{D0BAC8FF-2FA9-EA4C-ABC9-923528CB46EA}" type="presParOf" srcId="{0D60F8B1-3867-914B-AFA7-6C593ABDDEEC}" destId="{2C9E437E-1A8C-C34B-866A-D9507102F7D0}" srcOrd="1" destOrd="0" presId="urn:microsoft.com/office/officeart/2005/8/layout/vList5"/>
    <dgm:cxn modelId="{B5AFBE63-32D4-5F49-BD18-80033C912AB7}" type="presParOf" srcId="{A0F8281D-E200-7942-8BA5-2BB2CCF12401}" destId="{5B74257F-271E-EC49-B60B-11ED555CD1E4}" srcOrd="3" destOrd="0" presId="urn:microsoft.com/office/officeart/2005/8/layout/vList5"/>
    <dgm:cxn modelId="{FA12D724-1AB4-B14E-89BA-23E171D12767}" type="presParOf" srcId="{A0F8281D-E200-7942-8BA5-2BB2CCF12401}" destId="{DE261CA8-AE66-EC45-9945-8B3B63C47218}" srcOrd="4" destOrd="0" presId="urn:microsoft.com/office/officeart/2005/8/layout/vList5"/>
    <dgm:cxn modelId="{E8407A51-3ED4-7A45-9435-9A05BC9F6EFF}" type="presParOf" srcId="{DE261CA8-AE66-EC45-9945-8B3B63C47218}" destId="{6A89FB2A-A992-4547-9C60-7145047A63EA}" srcOrd="0" destOrd="0" presId="urn:microsoft.com/office/officeart/2005/8/layout/vList5"/>
    <dgm:cxn modelId="{DEA1D168-8E95-504B-B658-BF3E6473F6F0}" type="presParOf" srcId="{DE261CA8-AE66-EC45-9945-8B3B63C47218}" destId="{8E1CA4F1-B2AF-5D40-A7E3-8CA073AEC378}" srcOrd="1" destOrd="0" presId="urn:microsoft.com/office/officeart/2005/8/layout/vList5"/>
    <dgm:cxn modelId="{6C2E5E7C-3712-0B4B-96DB-4D5741BAA6DF}" type="presParOf" srcId="{A0F8281D-E200-7942-8BA5-2BB2CCF12401}" destId="{459B6F91-E476-CE4B-B3A0-CAB923C4EC7A}" srcOrd="5" destOrd="0" presId="urn:microsoft.com/office/officeart/2005/8/layout/vList5"/>
    <dgm:cxn modelId="{3DD57E4B-689D-E74A-9D71-B03661FFB80C}" type="presParOf" srcId="{A0F8281D-E200-7942-8BA5-2BB2CCF12401}" destId="{ACA59E36-8477-9846-B352-536E6330C182}" srcOrd="6" destOrd="0" presId="urn:microsoft.com/office/officeart/2005/8/layout/vList5"/>
    <dgm:cxn modelId="{E3631965-D26D-B74B-B693-69D14D93893D}" type="presParOf" srcId="{ACA59E36-8477-9846-B352-536E6330C182}" destId="{80C7F6BF-A5BD-024E-8F0C-6FA71B5ADF5D}" srcOrd="0" destOrd="0" presId="urn:microsoft.com/office/officeart/2005/8/layout/vList5"/>
    <dgm:cxn modelId="{EDE5D731-D3D4-294A-B6EF-581E2789D8A1}" type="presParOf" srcId="{ACA59E36-8477-9846-B352-536E6330C182}" destId="{37146695-486A-1A4E-A6EC-82E378A1FA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20980F-C403-44EA-9A8E-3A44E57D8A7F}"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1E2C785-D522-45AF-AA5C-37165207F56C}">
      <dgm:prSet/>
      <dgm:spPr/>
      <dgm:t>
        <a:bodyPr/>
        <a:lstStyle/>
        <a:p>
          <a:pPr>
            <a:lnSpc>
              <a:spcPct val="100000"/>
            </a:lnSpc>
            <a:defRPr cap="all"/>
          </a:pPr>
          <a:r>
            <a:rPr lang="en-US" b="1"/>
            <a:t>Standardized curriculum and Resource Packet</a:t>
          </a:r>
          <a:endParaRPr lang="en-US"/>
        </a:p>
      </dgm:t>
    </dgm:pt>
    <dgm:pt modelId="{5F178B5C-2836-488C-9FB2-CA3A19E10875}" type="parTrans" cxnId="{99E11A82-E54C-4AA8-9AE0-6440572497D4}">
      <dgm:prSet/>
      <dgm:spPr/>
      <dgm:t>
        <a:bodyPr/>
        <a:lstStyle/>
        <a:p>
          <a:endParaRPr lang="en-US"/>
        </a:p>
      </dgm:t>
    </dgm:pt>
    <dgm:pt modelId="{C5ED3806-A5FC-4EA1-AD70-AC04116C7624}" type="sibTrans" cxnId="{99E11A82-E54C-4AA8-9AE0-6440572497D4}">
      <dgm:prSet/>
      <dgm:spPr/>
      <dgm:t>
        <a:bodyPr/>
        <a:lstStyle/>
        <a:p>
          <a:pPr>
            <a:lnSpc>
              <a:spcPct val="100000"/>
            </a:lnSpc>
          </a:pPr>
          <a:endParaRPr lang="en-US"/>
        </a:p>
      </dgm:t>
    </dgm:pt>
    <dgm:pt modelId="{9C5AE77F-3F3D-45BA-BBB4-A68D62F4CD54}">
      <dgm:prSet/>
      <dgm:spPr/>
      <dgm:t>
        <a:bodyPr/>
        <a:lstStyle/>
        <a:p>
          <a:pPr>
            <a:lnSpc>
              <a:spcPct val="100000"/>
            </a:lnSpc>
            <a:defRPr cap="all"/>
          </a:pPr>
          <a:r>
            <a:rPr lang="en-US" b="1"/>
            <a:t>Medication Administration video</a:t>
          </a:r>
          <a:endParaRPr lang="en-US"/>
        </a:p>
      </dgm:t>
    </dgm:pt>
    <dgm:pt modelId="{589D892B-9B0D-4794-A851-E43D453DC992}" type="parTrans" cxnId="{8674F03C-4643-4089-9C7F-A10BB5CCA4A8}">
      <dgm:prSet/>
      <dgm:spPr/>
      <dgm:t>
        <a:bodyPr/>
        <a:lstStyle/>
        <a:p>
          <a:endParaRPr lang="en-US"/>
        </a:p>
      </dgm:t>
    </dgm:pt>
    <dgm:pt modelId="{28DA8C0A-2BE3-4685-8AA2-A80134DA8CB6}" type="sibTrans" cxnId="{8674F03C-4643-4089-9C7F-A10BB5CCA4A8}">
      <dgm:prSet/>
      <dgm:spPr/>
      <dgm:t>
        <a:bodyPr/>
        <a:lstStyle/>
        <a:p>
          <a:pPr>
            <a:lnSpc>
              <a:spcPct val="100000"/>
            </a:lnSpc>
          </a:pPr>
          <a:endParaRPr lang="en-US"/>
        </a:p>
      </dgm:t>
    </dgm:pt>
    <dgm:pt modelId="{A13A7B02-9C0A-421B-8809-97B387F111B6}">
      <dgm:prSet/>
      <dgm:spPr/>
      <dgm:t>
        <a:bodyPr/>
        <a:lstStyle/>
        <a:p>
          <a:pPr>
            <a:lnSpc>
              <a:spcPct val="100000"/>
            </a:lnSpc>
            <a:defRPr cap="all"/>
          </a:pPr>
          <a:r>
            <a:rPr lang="en-US" b="1"/>
            <a:t>Training at least 16 Course hours</a:t>
          </a:r>
          <a:endParaRPr lang="en-US"/>
        </a:p>
      </dgm:t>
    </dgm:pt>
    <dgm:pt modelId="{B8C73C3A-6529-48A2-8D77-4FA7E9AEEC4D}" type="parTrans" cxnId="{2B0F7ED2-54D3-4CF8-86B8-494FB67628CA}">
      <dgm:prSet/>
      <dgm:spPr/>
      <dgm:t>
        <a:bodyPr/>
        <a:lstStyle/>
        <a:p>
          <a:endParaRPr lang="en-US"/>
        </a:p>
      </dgm:t>
    </dgm:pt>
    <dgm:pt modelId="{0AB4D9C1-A010-49BD-9A02-9E3C07BC24EB}" type="sibTrans" cxnId="{2B0F7ED2-54D3-4CF8-86B8-494FB67628CA}">
      <dgm:prSet/>
      <dgm:spPr/>
      <dgm:t>
        <a:bodyPr/>
        <a:lstStyle/>
        <a:p>
          <a:pPr>
            <a:lnSpc>
              <a:spcPct val="100000"/>
            </a:lnSpc>
          </a:pPr>
          <a:endParaRPr lang="en-US"/>
        </a:p>
      </dgm:t>
    </dgm:pt>
    <dgm:pt modelId="{E6975F18-94AF-4348-A9E0-902320058E76}">
      <dgm:prSet/>
      <dgm:spPr/>
      <dgm:t>
        <a:bodyPr/>
        <a:lstStyle/>
        <a:p>
          <a:pPr>
            <a:lnSpc>
              <a:spcPct val="100000"/>
            </a:lnSpc>
            <a:defRPr cap="all"/>
          </a:pPr>
          <a:r>
            <a:rPr lang="en-US" b="1"/>
            <a:t>Successful pretest completion</a:t>
          </a:r>
          <a:endParaRPr lang="en-US"/>
        </a:p>
      </dgm:t>
    </dgm:pt>
    <dgm:pt modelId="{F8192EA7-6FAD-4361-8AAA-D46FE2670B78}" type="parTrans" cxnId="{EDFD58FC-6EEB-4DBB-8C2D-A1E30664E892}">
      <dgm:prSet/>
      <dgm:spPr/>
      <dgm:t>
        <a:bodyPr/>
        <a:lstStyle/>
        <a:p>
          <a:endParaRPr lang="en-US"/>
        </a:p>
      </dgm:t>
    </dgm:pt>
    <dgm:pt modelId="{050F9F7A-6D15-4B0D-868A-13CB84A90E2B}" type="sibTrans" cxnId="{EDFD58FC-6EEB-4DBB-8C2D-A1E30664E892}">
      <dgm:prSet/>
      <dgm:spPr/>
      <dgm:t>
        <a:bodyPr/>
        <a:lstStyle/>
        <a:p>
          <a:endParaRPr lang="en-US"/>
        </a:p>
      </dgm:t>
    </dgm:pt>
    <dgm:pt modelId="{85BFEC1C-A059-4FBA-86AA-D8C1EF33F1BD}" type="pres">
      <dgm:prSet presAssocID="{5820980F-C403-44EA-9A8E-3A44E57D8A7F}" presName="root" presStyleCnt="0">
        <dgm:presLayoutVars>
          <dgm:dir/>
          <dgm:resizeHandles val="exact"/>
        </dgm:presLayoutVars>
      </dgm:prSet>
      <dgm:spPr/>
    </dgm:pt>
    <dgm:pt modelId="{B62BFA72-5684-4A41-AD8E-2672C66B662A}" type="pres">
      <dgm:prSet presAssocID="{71E2C785-D522-45AF-AA5C-37165207F56C}" presName="compNode" presStyleCnt="0"/>
      <dgm:spPr/>
    </dgm:pt>
    <dgm:pt modelId="{A39F5310-350A-4EB8-A473-925034BE5702}" type="pres">
      <dgm:prSet presAssocID="{71E2C785-D522-45AF-AA5C-37165207F56C}" presName="iconBgRect" presStyleLbl="bgShp" presStyleIdx="0" presStyleCnt="4"/>
      <dgm:spPr>
        <a:prstGeom prst="round2DiagRect">
          <a:avLst>
            <a:gd name="adj1" fmla="val 29727"/>
            <a:gd name="adj2" fmla="val 0"/>
          </a:avLst>
        </a:prstGeom>
      </dgm:spPr>
    </dgm:pt>
    <dgm:pt modelId="{6DD0FF3B-EDC2-47EE-B154-3331771050D3}" type="pres">
      <dgm:prSet presAssocID="{71E2C785-D522-45AF-AA5C-37165207F5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DAD0F9B-5F56-4A07-AD17-AE4530FDCB34}" type="pres">
      <dgm:prSet presAssocID="{71E2C785-D522-45AF-AA5C-37165207F56C}" presName="spaceRect" presStyleCnt="0"/>
      <dgm:spPr/>
    </dgm:pt>
    <dgm:pt modelId="{CAACFA7F-ED51-4F7D-84E7-8514975F7034}" type="pres">
      <dgm:prSet presAssocID="{71E2C785-D522-45AF-AA5C-37165207F56C}" presName="textRect" presStyleLbl="revTx" presStyleIdx="0" presStyleCnt="4">
        <dgm:presLayoutVars>
          <dgm:chMax val="1"/>
          <dgm:chPref val="1"/>
        </dgm:presLayoutVars>
      </dgm:prSet>
      <dgm:spPr/>
    </dgm:pt>
    <dgm:pt modelId="{BFE8F04F-1849-48F8-BA04-464A09B68B37}" type="pres">
      <dgm:prSet presAssocID="{C5ED3806-A5FC-4EA1-AD70-AC04116C7624}" presName="sibTrans" presStyleCnt="0"/>
      <dgm:spPr/>
    </dgm:pt>
    <dgm:pt modelId="{D9CD084B-D9F8-4FD9-BDEE-73C97C68660A}" type="pres">
      <dgm:prSet presAssocID="{9C5AE77F-3F3D-45BA-BBB4-A68D62F4CD54}" presName="compNode" presStyleCnt="0"/>
      <dgm:spPr/>
    </dgm:pt>
    <dgm:pt modelId="{B51BB3B4-2D91-456E-BB85-70C9E1EB03DC}" type="pres">
      <dgm:prSet presAssocID="{9C5AE77F-3F3D-45BA-BBB4-A68D62F4CD54}" presName="iconBgRect" presStyleLbl="bgShp" presStyleIdx="1" presStyleCnt="4"/>
      <dgm:spPr>
        <a:prstGeom prst="round2DiagRect">
          <a:avLst>
            <a:gd name="adj1" fmla="val 29727"/>
            <a:gd name="adj2" fmla="val 0"/>
          </a:avLst>
        </a:prstGeom>
      </dgm:spPr>
    </dgm:pt>
    <dgm:pt modelId="{0F13C6AC-6628-4638-9950-3B3313B7D4E9}" type="pres">
      <dgm:prSet presAssocID="{9C5AE77F-3F3D-45BA-BBB4-A68D62F4CD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ECDF68F6-52BF-408B-AADB-78F86F2CDADD}" type="pres">
      <dgm:prSet presAssocID="{9C5AE77F-3F3D-45BA-BBB4-A68D62F4CD54}" presName="spaceRect" presStyleCnt="0"/>
      <dgm:spPr/>
    </dgm:pt>
    <dgm:pt modelId="{E20FA8E5-9ACC-4D9C-8C24-17205D2270B0}" type="pres">
      <dgm:prSet presAssocID="{9C5AE77F-3F3D-45BA-BBB4-A68D62F4CD54}" presName="textRect" presStyleLbl="revTx" presStyleIdx="1" presStyleCnt="4">
        <dgm:presLayoutVars>
          <dgm:chMax val="1"/>
          <dgm:chPref val="1"/>
        </dgm:presLayoutVars>
      </dgm:prSet>
      <dgm:spPr/>
    </dgm:pt>
    <dgm:pt modelId="{6AA8F8A0-1F13-4E74-A06D-D9FE8C348E0D}" type="pres">
      <dgm:prSet presAssocID="{28DA8C0A-2BE3-4685-8AA2-A80134DA8CB6}" presName="sibTrans" presStyleCnt="0"/>
      <dgm:spPr/>
    </dgm:pt>
    <dgm:pt modelId="{CA631099-CFD6-45C7-BF1C-941124416B5C}" type="pres">
      <dgm:prSet presAssocID="{A13A7B02-9C0A-421B-8809-97B387F111B6}" presName="compNode" presStyleCnt="0"/>
      <dgm:spPr/>
    </dgm:pt>
    <dgm:pt modelId="{686FB690-97E5-4EB2-8B73-08295520D969}" type="pres">
      <dgm:prSet presAssocID="{A13A7B02-9C0A-421B-8809-97B387F111B6}" presName="iconBgRect" presStyleLbl="bgShp" presStyleIdx="2" presStyleCnt="4"/>
      <dgm:spPr>
        <a:prstGeom prst="round2DiagRect">
          <a:avLst>
            <a:gd name="adj1" fmla="val 29727"/>
            <a:gd name="adj2" fmla="val 0"/>
          </a:avLst>
        </a:prstGeom>
      </dgm:spPr>
    </dgm:pt>
    <dgm:pt modelId="{E4703872-0CFB-476E-A909-0025009A2BBD}" type="pres">
      <dgm:prSet presAssocID="{A13A7B02-9C0A-421B-8809-97B387F111B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C957CC0F-3EDC-40AB-BCB2-84F0026C6CCF}" type="pres">
      <dgm:prSet presAssocID="{A13A7B02-9C0A-421B-8809-97B387F111B6}" presName="spaceRect" presStyleCnt="0"/>
      <dgm:spPr/>
    </dgm:pt>
    <dgm:pt modelId="{4539D426-666F-48F8-9E77-4D4FC3332D0B}" type="pres">
      <dgm:prSet presAssocID="{A13A7B02-9C0A-421B-8809-97B387F111B6}" presName="textRect" presStyleLbl="revTx" presStyleIdx="2" presStyleCnt="4">
        <dgm:presLayoutVars>
          <dgm:chMax val="1"/>
          <dgm:chPref val="1"/>
        </dgm:presLayoutVars>
      </dgm:prSet>
      <dgm:spPr/>
    </dgm:pt>
    <dgm:pt modelId="{3836FE08-9DDF-4020-8B71-68733401DEBA}" type="pres">
      <dgm:prSet presAssocID="{0AB4D9C1-A010-49BD-9A02-9E3C07BC24EB}" presName="sibTrans" presStyleCnt="0"/>
      <dgm:spPr/>
    </dgm:pt>
    <dgm:pt modelId="{CA01E316-19EB-411A-B979-42F502145171}" type="pres">
      <dgm:prSet presAssocID="{E6975F18-94AF-4348-A9E0-902320058E76}" presName="compNode" presStyleCnt="0"/>
      <dgm:spPr/>
    </dgm:pt>
    <dgm:pt modelId="{1E860A8B-2A87-4D83-843C-37CB7F905D2B}" type="pres">
      <dgm:prSet presAssocID="{E6975F18-94AF-4348-A9E0-902320058E76}" presName="iconBgRect" presStyleLbl="bgShp" presStyleIdx="3" presStyleCnt="4"/>
      <dgm:spPr>
        <a:prstGeom prst="round2DiagRect">
          <a:avLst>
            <a:gd name="adj1" fmla="val 29727"/>
            <a:gd name="adj2" fmla="val 0"/>
          </a:avLst>
        </a:prstGeom>
      </dgm:spPr>
    </dgm:pt>
    <dgm:pt modelId="{A79A4063-9F72-481D-BF19-D122680311D0}" type="pres">
      <dgm:prSet presAssocID="{E6975F18-94AF-4348-A9E0-902320058E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14C6D246-49EC-468E-A448-DDF5093328F4}" type="pres">
      <dgm:prSet presAssocID="{E6975F18-94AF-4348-A9E0-902320058E76}" presName="spaceRect" presStyleCnt="0"/>
      <dgm:spPr/>
    </dgm:pt>
    <dgm:pt modelId="{73C30ABE-E31F-4314-9BCB-62307F2A03C1}" type="pres">
      <dgm:prSet presAssocID="{E6975F18-94AF-4348-A9E0-902320058E76}" presName="textRect" presStyleLbl="revTx" presStyleIdx="3" presStyleCnt="4">
        <dgm:presLayoutVars>
          <dgm:chMax val="1"/>
          <dgm:chPref val="1"/>
        </dgm:presLayoutVars>
      </dgm:prSet>
      <dgm:spPr/>
    </dgm:pt>
  </dgm:ptLst>
  <dgm:cxnLst>
    <dgm:cxn modelId="{163FDC02-74C2-AD43-89DA-1146B4134FFA}" type="presOf" srcId="{A13A7B02-9C0A-421B-8809-97B387F111B6}" destId="{4539D426-666F-48F8-9E77-4D4FC3332D0B}" srcOrd="0" destOrd="0" presId="urn:microsoft.com/office/officeart/2018/5/layout/IconLeafLabelList"/>
    <dgm:cxn modelId="{0278943A-C5CA-AA4A-9464-D194C1C29ADC}" type="presOf" srcId="{9C5AE77F-3F3D-45BA-BBB4-A68D62F4CD54}" destId="{E20FA8E5-9ACC-4D9C-8C24-17205D2270B0}" srcOrd="0" destOrd="0" presId="urn:microsoft.com/office/officeart/2018/5/layout/IconLeafLabelList"/>
    <dgm:cxn modelId="{8674F03C-4643-4089-9C7F-A10BB5CCA4A8}" srcId="{5820980F-C403-44EA-9A8E-3A44E57D8A7F}" destId="{9C5AE77F-3F3D-45BA-BBB4-A68D62F4CD54}" srcOrd="1" destOrd="0" parTransId="{589D892B-9B0D-4794-A851-E43D453DC992}" sibTransId="{28DA8C0A-2BE3-4685-8AA2-A80134DA8CB6}"/>
    <dgm:cxn modelId="{99E11A82-E54C-4AA8-9AE0-6440572497D4}" srcId="{5820980F-C403-44EA-9A8E-3A44E57D8A7F}" destId="{71E2C785-D522-45AF-AA5C-37165207F56C}" srcOrd="0" destOrd="0" parTransId="{5F178B5C-2836-488C-9FB2-CA3A19E10875}" sibTransId="{C5ED3806-A5FC-4EA1-AD70-AC04116C7624}"/>
    <dgm:cxn modelId="{F4070392-E021-E74F-A713-E55B7EC6A471}" type="presOf" srcId="{5820980F-C403-44EA-9A8E-3A44E57D8A7F}" destId="{85BFEC1C-A059-4FBA-86AA-D8C1EF33F1BD}" srcOrd="0" destOrd="0" presId="urn:microsoft.com/office/officeart/2018/5/layout/IconLeafLabelList"/>
    <dgm:cxn modelId="{934FD099-8610-B148-BDC6-ADFB3FE0C458}" type="presOf" srcId="{71E2C785-D522-45AF-AA5C-37165207F56C}" destId="{CAACFA7F-ED51-4F7D-84E7-8514975F7034}" srcOrd="0" destOrd="0" presId="urn:microsoft.com/office/officeart/2018/5/layout/IconLeafLabelList"/>
    <dgm:cxn modelId="{C2E335A3-10D9-564D-BB1E-DB299D03C843}" type="presOf" srcId="{E6975F18-94AF-4348-A9E0-902320058E76}" destId="{73C30ABE-E31F-4314-9BCB-62307F2A03C1}" srcOrd="0" destOrd="0" presId="urn:microsoft.com/office/officeart/2018/5/layout/IconLeafLabelList"/>
    <dgm:cxn modelId="{2B0F7ED2-54D3-4CF8-86B8-494FB67628CA}" srcId="{5820980F-C403-44EA-9A8E-3A44E57D8A7F}" destId="{A13A7B02-9C0A-421B-8809-97B387F111B6}" srcOrd="2" destOrd="0" parTransId="{B8C73C3A-6529-48A2-8D77-4FA7E9AEEC4D}" sibTransId="{0AB4D9C1-A010-49BD-9A02-9E3C07BC24EB}"/>
    <dgm:cxn modelId="{EDFD58FC-6EEB-4DBB-8C2D-A1E30664E892}" srcId="{5820980F-C403-44EA-9A8E-3A44E57D8A7F}" destId="{E6975F18-94AF-4348-A9E0-902320058E76}" srcOrd="3" destOrd="0" parTransId="{F8192EA7-6FAD-4361-8AAA-D46FE2670B78}" sibTransId="{050F9F7A-6D15-4B0D-868A-13CB84A90E2B}"/>
    <dgm:cxn modelId="{87AAAF83-32C5-9F4D-AD7E-9F605011666B}" type="presParOf" srcId="{85BFEC1C-A059-4FBA-86AA-D8C1EF33F1BD}" destId="{B62BFA72-5684-4A41-AD8E-2672C66B662A}" srcOrd="0" destOrd="0" presId="urn:microsoft.com/office/officeart/2018/5/layout/IconLeafLabelList"/>
    <dgm:cxn modelId="{0AFDA163-B898-D949-9980-8BBC375D0295}" type="presParOf" srcId="{B62BFA72-5684-4A41-AD8E-2672C66B662A}" destId="{A39F5310-350A-4EB8-A473-925034BE5702}" srcOrd="0" destOrd="0" presId="urn:microsoft.com/office/officeart/2018/5/layout/IconLeafLabelList"/>
    <dgm:cxn modelId="{46F20BFA-A5A2-7B49-AD8A-89D703B2919A}" type="presParOf" srcId="{B62BFA72-5684-4A41-AD8E-2672C66B662A}" destId="{6DD0FF3B-EDC2-47EE-B154-3331771050D3}" srcOrd="1" destOrd="0" presId="urn:microsoft.com/office/officeart/2018/5/layout/IconLeafLabelList"/>
    <dgm:cxn modelId="{9F3453D2-6FF3-BB42-AA1D-7E3D331DF859}" type="presParOf" srcId="{B62BFA72-5684-4A41-AD8E-2672C66B662A}" destId="{0DAD0F9B-5F56-4A07-AD17-AE4530FDCB34}" srcOrd="2" destOrd="0" presId="urn:microsoft.com/office/officeart/2018/5/layout/IconLeafLabelList"/>
    <dgm:cxn modelId="{1FB32787-15AF-4547-B2F2-EB310C4CD17F}" type="presParOf" srcId="{B62BFA72-5684-4A41-AD8E-2672C66B662A}" destId="{CAACFA7F-ED51-4F7D-84E7-8514975F7034}" srcOrd="3" destOrd="0" presId="urn:microsoft.com/office/officeart/2018/5/layout/IconLeafLabelList"/>
    <dgm:cxn modelId="{1806C3F4-5DCA-F741-9F17-4BF8703E2021}" type="presParOf" srcId="{85BFEC1C-A059-4FBA-86AA-D8C1EF33F1BD}" destId="{BFE8F04F-1849-48F8-BA04-464A09B68B37}" srcOrd="1" destOrd="0" presId="urn:microsoft.com/office/officeart/2018/5/layout/IconLeafLabelList"/>
    <dgm:cxn modelId="{6D15602A-C6E9-7F45-AF68-93D6E4CC3C20}" type="presParOf" srcId="{85BFEC1C-A059-4FBA-86AA-D8C1EF33F1BD}" destId="{D9CD084B-D9F8-4FD9-BDEE-73C97C68660A}" srcOrd="2" destOrd="0" presId="urn:microsoft.com/office/officeart/2018/5/layout/IconLeafLabelList"/>
    <dgm:cxn modelId="{E4E0634F-AC66-EF44-A594-98D0C775A502}" type="presParOf" srcId="{D9CD084B-D9F8-4FD9-BDEE-73C97C68660A}" destId="{B51BB3B4-2D91-456E-BB85-70C9E1EB03DC}" srcOrd="0" destOrd="0" presId="urn:microsoft.com/office/officeart/2018/5/layout/IconLeafLabelList"/>
    <dgm:cxn modelId="{DF9852FB-691E-9245-B82C-2930E796816E}" type="presParOf" srcId="{D9CD084B-D9F8-4FD9-BDEE-73C97C68660A}" destId="{0F13C6AC-6628-4638-9950-3B3313B7D4E9}" srcOrd="1" destOrd="0" presId="urn:microsoft.com/office/officeart/2018/5/layout/IconLeafLabelList"/>
    <dgm:cxn modelId="{BFEE475D-C0A2-6C40-A6CA-CC02F0055D0B}" type="presParOf" srcId="{D9CD084B-D9F8-4FD9-BDEE-73C97C68660A}" destId="{ECDF68F6-52BF-408B-AADB-78F86F2CDADD}" srcOrd="2" destOrd="0" presId="urn:microsoft.com/office/officeart/2018/5/layout/IconLeafLabelList"/>
    <dgm:cxn modelId="{04EC3A12-4D3B-6A47-A4A4-C83C424323BE}" type="presParOf" srcId="{D9CD084B-D9F8-4FD9-BDEE-73C97C68660A}" destId="{E20FA8E5-9ACC-4D9C-8C24-17205D2270B0}" srcOrd="3" destOrd="0" presId="urn:microsoft.com/office/officeart/2018/5/layout/IconLeafLabelList"/>
    <dgm:cxn modelId="{9079F156-E318-E446-9CFF-9D9C72752B08}" type="presParOf" srcId="{85BFEC1C-A059-4FBA-86AA-D8C1EF33F1BD}" destId="{6AA8F8A0-1F13-4E74-A06D-D9FE8C348E0D}" srcOrd="3" destOrd="0" presId="urn:microsoft.com/office/officeart/2018/5/layout/IconLeafLabelList"/>
    <dgm:cxn modelId="{CAD03A6E-E9CC-BE4E-9A62-313C836FFCAB}" type="presParOf" srcId="{85BFEC1C-A059-4FBA-86AA-D8C1EF33F1BD}" destId="{CA631099-CFD6-45C7-BF1C-941124416B5C}" srcOrd="4" destOrd="0" presId="urn:microsoft.com/office/officeart/2018/5/layout/IconLeafLabelList"/>
    <dgm:cxn modelId="{B87C6974-AEF4-7349-9631-F0AB28AAAC23}" type="presParOf" srcId="{CA631099-CFD6-45C7-BF1C-941124416B5C}" destId="{686FB690-97E5-4EB2-8B73-08295520D969}" srcOrd="0" destOrd="0" presId="urn:microsoft.com/office/officeart/2018/5/layout/IconLeafLabelList"/>
    <dgm:cxn modelId="{7B0E0ACC-3962-AA48-B2D8-ECE589BBEE22}" type="presParOf" srcId="{CA631099-CFD6-45C7-BF1C-941124416B5C}" destId="{E4703872-0CFB-476E-A909-0025009A2BBD}" srcOrd="1" destOrd="0" presId="urn:microsoft.com/office/officeart/2018/5/layout/IconLeafLabelList"/>
    <dgm:cxn modelId="{45D3908B-83BD-CE45-9137-5A8A8DB82310}" type="presParOf" srcId="{CA631099-CFD6-45C7-BF1C-941124416B5C}" destId="{C957CC0F-3EDC-40AB-BCB2-84F0026C6CCF}" srcOrd="2" destOrd="0" presId="urn:microsoft.com/office/officeart/2018/5/layout/IconLeafLabelList"/>
    <dgm:cxn modelId="{1C7516A5-FA0D-104C-8666-CFC136BFAC71}" type="presParOf" srcId="{CA631099-CFD6-45C7-BF1C-941124416B5C}" destId="{4539D426-666F-48F8-9E77-4D4FC3332D0B}" srcOrd="3" destOrd="0" presId="urn:microsoft.com/office/officeart/2018/5/layout/IconLeafLabelList"/>
    <dgm:cxn modelId="{D9BC89F5-DD99-6E4F-BEDF-B7E504F05C1A}" type="presParOf" srcId="{85BFEC1C-A059-4FBA-86AA-D8C1EF33F1BD}" destId="{3836FE08-9DDF-4020-8B71-68733401DEBA}" srcOrd="5" destOrd="0" presId="urn:microsoft.com/office/officeart/2018/5/layout/IconLeafLabelList"/>
    <dgm:cxn modelId="{B1296994-B97B-4740-A026-138105483953}" type="presParOf" srcId="{85BFEC1C-A059-4FBA-86AA-D8C1EF33F1BD}" destId="{CA01E316-19EB-411A-B979-42F502145171}" srcOrd="6" destOrd="0" presId="urn:microsoft.com/office/officeart/2018/5/layout/IconLeafLabelList"/>
    <dgm:cxn modelId="{4BF5E479-992D-8E47-9823-02A45320A1F5}" type="presParOf" srcId="{CA01E316-19EB-411A-B979-42F502145171}" destId="{1E860A8B-2A87-4D83-843C-37CB7F905D2B}" srcOrd="0" destOrd="0" presId="urn:microsoft.com/office/officeart/2018/5/layout/IconLeafLabelList"/>
    <dgm:cxn modelId="{C7164907-8F17-8944-9C77-D9456ABD571F}" type="presParOf" srcId="{CA01E316-19EB-411A-B979-42F502145171}" destId="{A79A4063-9F72-481D-BF19-D122680311D0}" srcOrd="1" destOrd="0" presId="urn:microsoft.com/office/officeart/2018/5/layout/IconLeafLabelList"/>
    <dgm:cxn modelId="{B42EE546-E15C-104D-9AA3-AD7DCF6D3327}" type="presParOf" srcId="{CA01E316-19EB-411A-B979-42F502145171}" destId="{14C6D246-49EC-468E-A448-DDF5093328F4}" srcOrd="2" destOrd="0" presId="urn:microsoft.com/office/officeart/2018/5/layout/IconLeafLabelList"/>
    <dgm:cxn modelId="{30198321-267B-E246-A936-37DD2A7D463D}" type="presParOf" srcId="{CA01E316-19EB-411A-B979-42F502145171}" destId="{73C30ABE-E31F-4314-9BCB-62307F2A03C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71683D4-8500-446F-B95E-C9B6AEB5EED4}" type="doc">
      <dgm:prSet loTypeId="urn:microsoft.com/office/officeart/2005/8/layout/matrix3" loCatId="matrix" qsTypeId="urn:microsoft.com/office/officeart/2005/8/quickstyle/simple4" qsCatId="simple" csTypeId="urn:microsoft.com/office/officeart/2005/8/colors/colorful5" csCatId="colorful" phldr="1"/>
      <dgm:spPr/>
      <dgm:t>
        <a:bodyPr/>
        <a:lstStyle/>
        <a:p>
          <a:endParaRPr lang="en-US"/>
        </a:p>
      </dgm:t>
    </dgm:pt>
    <dgm:pt modelId="{AFF4C89B-C1DE-44BE-99FE-D22DDE95694D}">
      <dgm:prSet/>
      <dgm:spPr/>
      <dgm:t>
        <a:bodyPr/>
        <a:lstStyle/>
        <a:p>
          <a:r>
            <a:rPr lang="en-US" dirty="0"/>
            <a:t>Certified Supervisory Staff</a:t>
          </a:r>
        </a:p>
      </dgm:t>
    </dgm:pt>
    <dgm:pt modelId="{1EE7D1D3-03A8-43F7-9579-655E6D353068}" type="parTrans" cxnId="{79F20F8F-16D2-40D6-837A-D2FB8115D1B7}">
      <dgm:prSet/>
      <dgm:spPr/>
      <dgm:t>
        <a:bodyPr/>
        <a:lstStyle/>
        <a:p>
          <a:endParaRPr lang="en-US"/>
        </a:p>
      </dgm:t>
    </dgm:pt>
    <dgm:pt modelId="{2F1CB26C-FE68-46B1-8F4B-2B79407D1820}" type="sibTrans" cxnId="{79F20F8F-16D2-40D6-837A-D2FB8115D1B7}">
      <dgm:prSet/>
      <dgm:spPr/>
      <dgm:t>
        <a:bodyPr/>
        <a:lstStyle/>
        <a:p>
          <a:endParaRPr lang="en-US"/>
        </a:p>
      </dgm:t>
    </dgm:pt>
    <dgm:pt modelId="{FA3194A0-67E8-4D91-A2E9-546BD56A9B39}">
      <dgm:prSet/>
      <dgm:spPr>
        <a:solidFill>
          <a:schemeClr val="accent2"/>
        </a:solidFill>
      </dgm:spPr>
      <dgm:t>
        <a:bodyPr/>
        <a:lstStyle/>
        <a:p>
          <a:r>
            <a:rPr lang="en-US" dirty="0"/>
            <a:t>Registered Nurse non-Trainer</a:t>
          </a:r>
        </a:p>
      </dgm:t>
    </dgm:pt>
    <dgm:pt modelId="{E4354E2D-67AD-4778-952B-C31116FCD161}" type="parTrans" cxnId="{B0278374-097E-4DB6-BCB6-8DC41B8F7FDC}">
      <dgm:prSet/>
      <dgm:spPr/>
      <dgm:t>
        <a:bodyPr/>
        <a:lstStyle/>
        <a:p>
          <a:endParaRPr lang="en-US"/>
        </a:p>
      </dgm:t>
    </dgm:pt>
    <dgm:pt modelId="{D21973BC-2AEE-4C7C-B5D3-55E575430948}" type="sibTrans" cxnId="{B0278374-097E-4DB6-BCB6-8DC41B8F7FDC}">
      <dgm:prSet/>
      <dgm:spPr/>
      <dgm:t>
        <a:bodyPr/>
        <a:lstStyle/>
        <a:p>
          <a:endParaRPr lang="en-US"/>
        </a:p>
      </dgm:t>
    </dgm:pt>
    <dgm:pt modelId="{8F713B83-44D9-422D-A86C-B2E841DD8BB0}">
      <dgm:prSet/>
      <dgm:spPr>
        <a:solidFill>
          <a:schemeClr val="accent4"/>
        </a:solidFill>
      </dgm:spPr>
      <dgm:t>
        <a:bodyPr/>
        <a:lstStyle/>
        <a:p>
          <a:r>
            <a:rPr lang="en-US" dirty="0"/>
            <a:t>Licensed Practical Nurse</a:t>
          </a:r>
        </a:p>
      </dgm:t>
    </dgm:pt>
    <dgm:pt modelId="{8C3CA8F0-D565-4313-B700-5F645894DFB1}" type="parTrans" cxnId="{7AEF32F6-73D8-4416-A4DC-24C00BACCAA0}">
      <dgm:prSet/>
      <dgm:spPr/>
      <dgm:t>
        <a:bodyPr/>
        <a:lstStyle/>
        <a:p>
          <a:endParaRPr lang="en-US"/>
        </a:p>
      </dgm:t>
    </dgm:pt>
    <dgm:pt modelId="{994D6103-EA4A-4751-8E16-F56B31604062}" type="sibTrans" cxnId="{7AEF32F6-73D8-4416-A4DC-24C00BACCAA0}">
      <dgm:prSet/>
      <dgm:spPr/>
      <dgm:t>
        <a:bodyPr/>
        <a:lstStyle/>
        <a:p>
          <a:endParaRPr lang="en-US"/>
        </a:p>
      </dgm:t>
    </dgm:pt>
    <dgm:pt modelId="{BCEDAC6C-750E-4AFB-A47B-D8F4585A2F1B}">
      <dgm:prSet/>
      <dgm:spPr>
        <a:solidFill>
          <a:schemeClr val="accent3">
            <a:lumMod val="75000"/>
          </a:schemeClr>
        </a:solidFill>
      </dgm:spPr>
      <dgm:t>
        <a:bodyPr/>
        <a:lstStyle/>
        <a:p>
          <a:r>
            <a:rPr lang="en-US" dirty="0"/>
            <a:t>Other Service Provider Personnel</a:t>
          </a:r>
        </a:p>
      </dgm:t>
    </dgm:pt>
    <dgm:pt modelId="{EC961E84-56C8-44CE-ABFB-C8A01B47B2FA}" type="parTrans" cxnId="{DA2A1973-5E1A-4B93-B3E2-758FBCC107A0}">
      <dgm:prSet/>
      <dgm:spPr/>
      <dgm:t>
        <a:bodyPr/>
        <a:lstStyle/>
        <a:p>
          <a:endParaRPr lang="en-US"/>
        </a:p>
      </dgm:t>
    </dgm:pt>
    <dgm:pt modelId="{FCC7B5C1-2F11-45DF-9C2F-D1D14D4435DD}" type="sibTrans" cxnId="{DA2A1973-5E1A-4B93-B3E2-758FBCC107A0}">
      <dgm:prSet/>
      <dgm:spPr/>
      <dgm:t>
        <a:bodyPr/>
        <a:lstStyle/>
        <a:p>
          <a:endParaRPr lang="en-US"/>
        </a:p>
      </dgm:t>
    </dgm:pt>
    <dgm:pt modelId="{F1295AE1-8818-DB43-BCF6-FD3D2BA63D26}" type="pres">
      <dgm:prSet presAssocID="{A71683D4-8500-446F-B95E-C9B6AEB5EED4}" presName="matrix" presStyleCnt="0">
        <dgm:presLayoutVars>
          <dgm:chMax val="1"/>
          <dgm:dir/>
          <dgm:resizeHandles val="exact"/>
        </dgm:presLayoutVars>
      </dgm:prSet>
      <dgm:spPr/>
    </dgm:pt>
    <dgm:pt modelId="{E2F523BC-4F67-8C46-807D-07906D42F820}" type="pres">
      <dgm:prSet presAssocID="{A71683D4-8500-446F-B95E-C9B6AEB5EED4}" presName="diamond" presStyleLbl="bgShp" presStyleIdx="0" presStyleCnt="1"/>
      <dgm:spPr/>
    </dgm:pt>
    <dgm:pt modelId="{F5C12E04-2245-6341-AAF6-CF9C7D496229}" type="pres">
      <dgm:prSet presAssocID="{A71683D4-8500-446F-B95E-C9B6AEB5EED4}" presName="quad1" presStyleLbl="node1" presStyleIdx="0" presStyleCnt="4">
        <dgm:presLayoutVars>
          <dgm:chMax val="0"/>
          <dgm:chPref val="0"/>
          <dgm:bulletEnabled val="1"/>
        </dgm:presLayoutVars>
      </dgm:prSet>
      <dgm:spPr/>
    </dgm:pt>
    <dgm:pt modelId="{41367BCC-EA8D-5649-9B2A-4D10B20C3674}" type="pres">
      <dgm:prSet presAssocID="{A71683D4-8500-446F-B95E-C9B6AEB5EED4}" presName="quad2" presStyleLbl="node1" presStyleIdx="1" presStyleCnt="4">
        <dgm:presLayoutVars>
          <dgm:chMax val="0"/>
          <dgm:chPref val="0"/>
          <dgm:bulletEnabled val="1"/>
        </dgm:presLayoutVars>
      </dgm:prSet>
      <dgm:spPr/>
    </dgm:pt>
    <dgm:pt modelId="{C5475564-E7BC-0344-8FBC-F50174839549}" type="pres">
      <dgm:prSet presAssocID="{A71683D4-8500-446F-B95E-C9B6AEB5EED4}" presName="quad3" presStyleLbl="node1" presStyleIdx="2" presStyleCnt="4">
        <dgm:presLayoutVars>
          <dgm:chMax val="0"/>
          <dgm:chPref val="0"/>
          <dgm:bulletEnabled val="1"/>
        </dgm:presLayoutVars>
      </dgm:prSet>
      <dgm:spPr/>
    </dgm:pt>
    <dgm:pt modelId="{D3DE917E-EA73-8141-BE70-37965881C514}" type="pres">
      <dgm:prSet presAssocID="{A71683D4-8500-446F-B95E-C9B6AEB5EED4}" presName="quad4" presStyleLbl="node1" presStyleIdx="3" presStyleCnt="4">
        <dgm:presLayoutVars>
          <dgm:chMax val="0"/>
          <dgm:chPref val="0"/>
          <dgm:bulletEnabled val="1"/>
        </dgm:presLayoutVars>
      </dgm:prSet>
      <dgm:spPr/>
    </dgm:pt>
  </dgm:ptLst>
  <dgm:cxnLst>
    <dgm:cxn modelId="{A8E4A703-4ABC-264B-9AAE-98D0036920E9}" type="presOf" srcId="{AFF4C89B-C1DE-44BE-99FE-D22DDE95694D}" destId="{F5C12E04-2245-6341-AAF6-CF9C7D496229}" srcOrd="0" destOrd="0" presId="urn:microsoft.com/office/officeart/2005/8/layout/matrix3"/>
    <dgm:cxn modelId="{FF2DF63C-2630-0841-8E67-14F51E3FC05C}" type="presOf" srcId="{8F713B83-44D9-422D-A86C-B2E841DD8BB0}" destId="{C5475564-E7BC-0344-8FBC-F50174839549}" srcOrd="0" destOrd="0" presId="urn:microsoft.com/office/officeart/2005/8/layout/matrix3"/>
    <dgm:cxn modelId="{EB1E5C67-D0EE-EE47-8BCE-AEC6B749450A}" type="presOf" srcId="{BCEDAC6C-750E-4AFB-A47B-D8F4585A2F1B}" destId="{D3DE917E-EA73-8141-BE70-37965881C514}" srcOrd="0" destOrd="0" presId="urn:microsoft.com/office/officeart/2005/8/layout/matrix3"/>
    <dgm:cxn modelId="{F64A6A67-D4DD-D64A-95CB-380F0ECE2263}" type="presOf" srcId="{FA3194A0-67E8-4D91-A2E9-546BD56A9B39}" destId="{41367BCC-EA8D-5649-9B2A-4D10B20C3674}" srcOrd="0" destOrd="0" presId="urn:microsoft.com/office/officeart/2005/8/layout/matrix3"/>
    <dgm:cxn modelId="{DA2A1973-5E1A-4B93-B3E2-758FBCC107A0}" srcId="{A71683D4-8500-446F-B95E-C9B6AEB5EED4}" destId="{BCEDAC6C-750E-4AFB-A47B-D8F4585A2F1B}" srcOrd="3" destOrd="0" parTransId="{EC961E84-56C8-44CE-ABFB-C8A01B47B2FA}" sibTransId="{FCC7B5C1-2F11-45DF-9C2F-D1D14D4435DD}"/>
    <dgm:cxn modelId="{B0278374-097E-4DB6-BCB6-8DC41B8F7FDC}" srcId="{A71683D4-8500-446F-B95E-C9B6AEB5EED4}" destId="{FA3194A0-67E8-4D91-A2E9-546BD56A9B39}" srcOrd="1" destOrd="0" parTransId="{E4354E2D-67AD-4778-952B-C31116FCD161}" sibTransId="{D21973BC-2AEE-4C7C-B5D3-55E575430948}"/>
    <dgm:cxn modelId="{79F20F8F-16D2-40D6-837A-D2FB8115D1B7}" srcId="{A71683D4-8500-446F-B95E-C9B6AEB5EED4}" destId="{AFF4C89B-C1DE-44BE-99FE-D22DDE95694D}" srcOrd="0" destOrd="0" parTransId="{1EE7D1D3-03A8-43F7-9579-655E6D353068}" sibTransId="{2F1CB26C-FE68-46B1-8F4B-2B79407D1820}"/>
    <dgm:cxn modelId="{5A80D4A3-631C-1240-80E3-88CD7C628379}" type="presOf" srcId="{A71683D4-8500-446F-B95E-C9B6AEB5EED4}" destId="{F1295AE1-8818-DB43-BCF6-FD3D2BA63D26}" srcOrd="0" destOrd="0" presId="urn:microsoft.com/office/officeart/2005/8/layout/matrix3"/>
    <dgm:cxn modelId="{7AEF32F6-73D8-4416-A4DC-24C00BACCAA0}" srcId="{A71683D4-8500-446F-B95E-C9B6AEB5EED4}" destId="{8F713B83-44D9-422D-A86C-B2E841DD8BB0}" srcOrd="2" destOrd="0" parTransId="{8C3CA8F0-D565-4313-B700-5F645894DFB1}" sibTransId="{994D6103-EA4A-4751-8E16-F56B31604062}"/>
    <dgm:cxn modelId="{E6ED36DF-8C0B-CF43-A6B3-02D3013F478B}" type="presParOf" srcId="{F1295AE1-8818-DB43-BCF6-FD3D2BA63D26}" destId="{E2F523BC-4F67-8C46-807D-07906D42F820}" srcOrd="0" destOrd="0" presId="urn:microsoft.com/office/officeart/2005/8/layout/matrix3"/>
    <dgm:cxn modelId="{93E27587-E40A-6544-B47B-20E538C9EBF7}" type="presParOf" srcId="{F1295AE1-8818-DB43-BCF6-FD3D2BA63D26}" destId="{F5C12E04-2245-6341-AAF6-CF9C7D496229}" srcOrd="1" destOrd="0" presId="urn:microsoft.com/office/officeart/2005/8/layout/matrix3"/>
    <dgm:cxn modelId="{655FD42C-5C33-974B-8FFE-381CF08EE586}" type="presParOf" srcId="{F1295AE1-8818-DB43-BCF6-FD3D2BA63D26}" destId="{41367BCC-EA8D-5649-9B2A-4D10B20C3674}" srcOrd="2" destOrd="0" presId="urn:microsoft.com/office/officeart/2005/8/layout/matrix3"/>
    <dgm:cxn modelId="{B278A82B-CFBA-6940-A1E4-A240349D7DE0}" type="presParOf" srcId="{F1295AE1-8818-DB43-BCF6-FD3D2BA63D26}" destId="{C5475564-E7BC-0344-8FBC-F50174839549}" srcOrd="3" destOrd="0" presId="urn:microsoft.com/office/officeart/2005/8/layout/matrix3"/>
    <dgm:cxn modelId="{33B1D295-3DC5-F045-BA17-6F69706F1CC4}" type="presParOf" srcId="{F1295AE1-8818-DB43-BCF6-FD3D2BA63D26}" destId="{D3DE917E-EA73-8141-BE70-37965881C51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58FFAEB-256E-4EEA-9470-B5DE324150CA}"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9E48796D-B901-4B0A-8391-62EB4DA93215}">
      <dgm:prSet/>
      <dgm:spPr/>
      <dgm:t>
        <a:bodyPr/>
        <a:lstStyle/>
        <a:p>
          <a:r>
            <a:rPr lang="en-US" dirty="0">
              <a:solidFill>
                <a:schemeClr val="tx1"/>
              </a:solidFill>
            </a:rPr>
            <a:t>www.mass.gov/dph/map</a:t>
          </a:r>
        </a:p>
      </dgm:t>
    </dgm:pt>
    <dgm:pt modelId="{876D5167-A9F3-487C-B194-E0BC6585721F}" type="parTrans" cxnId="{45422E51-08A6-4DA8-8A28-47A41901EF81}">
      <dgm:prSet/>
      <dgm:spPr/>
      <dgm:t>
        <a:bodyPr/>
        <a:lstStyle/>
        <a:p>
          <a:endParaRPr lang="en-US"/>
        </a:p>
      </dgm:t>
    </dgm:pt>
    <dgm:pt modelId="{70E88D01-E974-4294-B055-0F80A7125A87}" type="sibTrans" cxnId="{45422E51-08A6-4DA8-8A28-47A41901EF81}">
      <dgm:prSet/>
      <dgm:spPr/>
      <dgm:t>
        <a:bodyPr/>
        <a:lstStyle/>
        <a:p>
          <a:endParaRPr lang="en-US"/>
        </a:p>
      </dgm:t>
    </dgm:pt>
    <dgm:pt modelId="{D7CA5916-E189-45C0-809C-B9FDDDC6D6DB}">
      <dgm:prSet/>
      <dgm:spPr/>
      <dgm:t>
        <a:bodyPr/>
        <a:lstStyle/>
        <a:p>
          <a:r>
            <a:rPr lang="en-US" dirty="0"/>
            <a:t>Online MAP Topics</a:t>
          </a:r>
        </a:p>
      </dgm:t>
    </dgm:pt>
    <dgm:pt modelId="{BB73D26F-F070-4AF0-9A98-AB7E59C635D2}" type="parTrans" cxnId="{F1332866-E41B-4CBF-B1F7-65E1F3D5D730}">
      <dgm:prSet/>
      <dgm:spPr/>
      <dgm:t>
        <a:bodyPr/>
        <a:lstStyle/>
        <a:p>
          <a:endParaRPr lang="en-US"/>
        </a:p>
      </dgm:t>
    </dgm:pt>
    <dgm:pt modelId="{C662D992-986D-45E9-95E3-A976B3C12710}" type="sibTrans" cxnId="{F1332866-E41B-4CBF-B1F7-65E1F3D5D730}">
      <dgm:prSet/>
      <dgm:spPr/>
      <dgm:t>
        <a:bodyPr/>
        <a:lstStyle/>
        <a:p>
          <a:endParaRPr lang="en-US"/>
        </a:p>
      </dgm:t>
    </dgm:pt>
    <dgm:pt modelId="{FB89C08F-39C5-404E-8C68-FAA7A6252D9C}">
      <dgm:prSet/>
      <dgm:spPr/>
      <dgm:t>
        <a:bodyPr/>
        <a:lstStyle/>
        <a:p>
          <a:r>
            <a:rPr lang="en-US" dirty="0"/>
            <a:t>What's New in MAP</a:t>
          </a:r>
        </a:p>
      </dgm:t>
    </dgm:pt>
    <dgm:pt modelId="{D81E6F18-DC18-324A-93E0-9C78516F7A58}" type="parTrans" cxnId="{DE7CEC63-D42F-0542-B4C2-0C05C5E0C618}">
      <dgm:prSet/>
      <dgm:spPr/>
      <dgm:t>
        <a:bodyPr/>
        <a:lstStyle/>
        <a:p>
          <a:endParaRPr lang="en-US"/>
        </a:p>
      </dgm:t>
    </dgm:pt>
    <dgm:pt modelId="{298FC68B-D2E3-0441-BB35-6CC631A51925}" type="sibTrans" cxnId="{DE7CEC63-D42F-0542-B4C2-0C05C5E0C618}">
      <dgm:prSet/>
      <dgm:spPr/>
      <dgm:t>
        <a:bodyPr/>
        <a:lstStyle/>
        <a:p>
          <a:endParaRPr lang="en-US"/>
        </a:p>
      </dgm:t>
    </dgm:pt>
    <dgm:pt modelId="{B3D9718E-68EB-5E4C-9847-37386E02BEAD}">
      <dgm:prSet/>
      <dgm:spPr/>
      <dgm:t>
        <a:bodyPr/>
        <a:lstStyle/>
        <a:p>
          <a:r>
            <a:rPr lang="en-US" dirty="0"/>
            <a:t>MAP Policy Manual</a:t>
          </a:r>
        </a:p>
      </dgm:t>
    </dgm:pt>
    <dgm:pt modelId="{A9AE6288-E250-0340-BD19-9A12CF70C85D}" type="parTrans" cxnId="{95B9D63F-6302-6F4E-9863-3231AAE509B6}">
      <dgm:prSet/>
      <dgm:spPr/>
      <dgm:t>
        <a:bodyPr/>
        <a:lstStyle/>
        <a:p>
          <a:endParaRPr lang="en-US"/>
        </a:p>
      </dgm:t>
    </dgm:pt>
    <dgm:pt modelId="{C5DA7128-7D4A-B247-9D9B-D35DB96CDB37}" type="sibTrans" cxnId="{95B9D63F-6302-6F4E-9863-3231AAE509B6}">
      <dgm:prSet/>
      <dgm:spPr/>
      <dgm:t>
        <a:bodyPr/>
        <a:lstStyle/>
        <a:p>
          <a:endParaRPr lang="en-US"/>
        </a:p>
      </dgm:t>
    </dgm:pt>
    <dgm:pt modelId="{52FA8C43-9884-534E-947C-C6C45266A20F}">
      <dgm:prSet/>
      <dgm:spPr/>
      <dgm:t>
        <a:bodyPr/>
        <a:lstStyle/>
        <a:p>
          <a:r>
            <a:rPr lang="en-US" dirty="0"/>
            <a:t>MAP Regulations</a:t>
          </a:r>
        </a:p>
      </dgm:t>
    </dgm:pt>
    <dgm:pt modelId="{BA7DDFA8-6180-6440-BB06-5DDAD0D1DC7B}" type="parTrans" cxnId="{937BCEC5-61AC-CF4E-878C-86EC2CE69246}">
      <dgm:prSet/>
      <dgm:spPr/>
      <dgm:t>
        <a:bodyPr/>
        <a:lstStyle/>
        <a:p>
          <a:endParaRPr lang="en-US"/>
        </a:p>
      </dgm:t>
    </dgm:pt>
    <dgm:pt modelId="{6C83DFDE-34A3-AE42-B2DB-344E47CF3248}" type="sibTrans" cxnId="{937BCEC5-61AC-CF4E-878C-86EC2CE69246}">
      <dgm:prSet/>
      <dgm:spPr/>
      <dgm:t>
        <a:bodyPr/>
        <a:lstStyle/>
        <a:p>
          <a:endParaRPr lang="en-US"/>
        </a:p>
      </dgm:t>
    </dgm:pt>
    <dgm:pt modelId="{BE41BF63-C6E2-8345-BFAB-975988D5ECFC}" type="pres">
      <dgm:prSet presAssocID="{D58FFAEB-256E-4EEA-9470-B5DE324150CA}" presName="linear" presStyleCnt="0">
        <dgm:presLayoutVars>
          <dgm:dir/>
          <dgm:animLvl val="lvl"/>
          <dgm:resizeHandles val="exact"/>
        </dgm:presLayoutVars>
      </dgm:prSet>
      <dgm:spPr/>
    </dgm:pt>
    <dgm:pt modelId="{A41EC9EA-7AC6-7743-A266-A626B83ED7C0}" type="pres">
      <dgm:prSet presAssocID="{9E48796D-B901-4B0A-8391-62EB4DA93215}" presName="parentLin" presStyleCnt="0"/>
      <dgm:spPr/>
    </dgm:pt>
    <dgm:pt modelId="{87EA2CD7-97A1-954D-82C7-DC9DAE440E49}" type="pres">
      <dgm:prSet presAssocID="{9E48796D-B901-4B0A-8391-62EB4DA93215}" presName="parentLeftMargin" presStyleLbl="node1" presStyleIdx="0" presStyleCnt="1"/>
      <dgm:spPr/>
    </dgm:pt>
    <dgm:pt modelId="{09FA18E3-33E8-8440-8E3B-2AB4FBABBF52}" type="pres">
      <dgm:prSet presAssocID="{9E48796D-B901-4B0A-8391-62EB4DA93215}" presName="parentText" presStyleLbl="node1" presStyleIdx="0" presStyleCnt="1">
        <dgm:presLayoutVars>
          <dgm:chMax val="0"/>
          <dgm:bulletEnabled val="1"/>
        </dgm:presLayoutVars>
      </dgm:prSet>
      <dgm:spPr/>
    </dgm:pt>
    <dgm:pt modelId="{7727D253-13B8-6447-A881-275F5BB8F636}" type="pres">
      <dgm:prSet presAssocID="{9E48796D-B901-4B0A-8391-62EB4DA93215}" presName="negativeSpace" presStyleCnt="0"/>
      <dgm:spPr/>
    </dgm:pt>
    <dgm:pt modelId="{CC4D219B-0156-5440-BD90-8562BD4E7423}" type="pres">
      <dgm:prSet presAssocID="{9E48796D-B901-4B0A-8391-62EB4DA93215}" presName="childText" presStyleLbl="conFgAcc1" presStyleIdx="0" presStyleCnt="1">
        <dgm:presLayoutVars>
          <dgm:bulletEnabled val="1"/>
        </dgm:presLayoutVars>
      </dgm:prSet>
      <dgm:spPr/>
    </dgm:pt>
  </dgm:ptLst>
  <dgm:cxnLst>
    <dgm:cxn modelId="{9912EC09-FAE1-924F-AA77-BA51DA86D8BD}" type="presOf" srcId="{9E48796D-B901-4B0A-8391-62EB4DA93215}" destId="{87EA2CD7-97A1-954D-82C7-DC9DAE440E49}" srcOrd="0" destOrd="0" presId="urn:microsoft.com/office/officeart/2005/8/layout/list1"/>
    <dgm:cxn modelId="{9C659B1D-8208-4046-8738-DCFF0FE2F1A4}" type="presOf" srcId="{D58FFAEB-256E-4EEA-9470-B5DE324150CA}" destId="{BE41BF63-C6E2-8345-BFAB-975988D5ECFC}" srcOrd="0" destOrd="0" presId="urn:microsoft.com/office/officeart/2005/8/layout/list1"/>
    <dgm:cxn modelId="{95B9D63F-6302-6F4E-9863-3231AAE509B6}" srcId="{D7CA5916-E189-45C0-809C-B9FDDDC6D6DB}" destId="{B3D9718E-68EB-5E4C-9847-37386E02BEAD}" srcOrd="1" destOrd="0" parTransId="{A9AE6288-E250-0340-BD19-9A12CF70C85D}" sibTransId="{C5DA7128-7D4A-B247-9D9B-D35DB96CDB37}"/>
    <dgm:cxn modelId="{DE7CEC63-D42F-0542-B4C2-0C05C5E0C618}" srcId="{D7CA5916-E189-45C0-809C-B9FDDDC6D6DB}" destId="{FB89C08F-39C5-404E-8C68-FAA7A6252D9C}" srcOrd="0" destOrd="0" parTransId="{D81E6F18-DC18-324A-93E0-9C78516F7A58}" sibTransId="{298FC68B-D2E3-0441-BB35-6CC631A51925}"/>
    <dgm:cxn modelId="{F1332866-E41B-4CBF-B1F7-65E1F3D5D730}" srcId="{9E48796D-B901-4B0A-8391-62EB4DA93215}" destId="{D7CA5916-E189-45C0-809C-B9FDDDC6D6DB}" srcOrd="0" destOrd="0" parTransId="{BB73D26F-F070-4AF0-9A98-AB7E59C635D2}" sibTransId="{C662D992-986D-45E9-95E3-A976B3C12710}"/>
    <dgm:cxn modelId="{45422E51-08A6-4DA8-8A28-47A41901EF81}" srcId="{D58FFAEB-256E-4EEA-9470-B5DE324150CA}" destId="{9E48796D-B901-4B0A-8391-62EB4DA93215}" srcOrd="0" destOrd="0" parTransId="{876D5167-A9F3-487C-B194-E0BC6585721F}" sibTransId="{70E88D01-E974-4294-B055-0F80A7125A87}"/>
    <dgm:cxn modelId="{34919657-834A-1541-BABA-AD79A897B09B}" type="presOf" srcId="{D7CA5916-E189-45C0-809C-B9FDDDC6D6DB}" destId="{CC4D219B-0156-5440-BD90-8562BD4E7423}" srcOrd="0" destOrd="0" presId="urn:microsoft.com/office/officeart/2005/8/layout/list1"/>
    <dgm:cxn modelId="{86751ABD-354B-5C40-A634-DAB3ED1B1E87}" type="presOf" srcId="{52FA8C43-9884-534E-947C-C6C45266A20F}" destId="{CC4D219B-0156-5440-BD90-8562BD4E7423}" srcOrd="0" destOrd="3" presId="urn:microsoft.com/office/officeart/2005/8/layout/list1"/>
    <dgm:cxn modelId="{937BCEC5-61AC-CF4E-878C-86EC2CE69246}" srcId="{D7CA5916-E189-45C0-809C-B9FDDDC6D6DB}" destId="{52FA8C43-9884-534E-947C-C6C45266A20F}" srcOrd="2" destOrd="0" parTransId="{BA7DDFA8-6180-6440-BB06-5DDAD0D1DC7B}" sibTransId="{6C83DFDE-34A3-AE42-B2DB-344E47CF3248}"/>
    <dgm:cxn modelId="{A8E24ACA-13BD-E943-A8CF-7941A56380B5}" type="presOf" srcId="{B3D9718E-68EB-5E4C-9847-37386E02BEAD}" destId="{CC4D219B-0156-5440-BD90-8562BD4E7423}" srcOrd="0" destOrd="2" presId="urn:microsoft.com/office/officeart/2005/8/layout/list1"/>
    <dgm:cxn modelId="{5E1D2ADD-2F9E-9643-85DE-24A51CD9F9D8}" type="presOf" srcId="{9E48796D-B901-4B0A-8391-62EB4DA93215}" destId="{09FA18E3-33E8-8440-8E3B-2AB4FBABBF52}" srcOrd="1" destOrd="0" presId="urn:microsoft.com/office/officeart/2005/8/layout/list1"/>
    <dgm:cxn modelId="{A599FCE2-8639-5046-89B8-C1892D4F0CA7}" type="presOf" srcId="{FB89C08F-39C5-404E-8C68-FAA7A6252D9C}" destId="{CC4D219B-0156-5440-BD90-8562BD4E7423}" srcOrd="0" destOrd="1" presId="urn:microsoft.com/office/officeart/2005/8/layout/list1"/>
    <dgm:cxn modelId="{0A85FC53-2E7A-D545-9A0A-AF490E0987F5}" type="presParOf" srcId="{BE41BF63-C6E2-8345-BFAB-975988D5ECFC}" destId="{A41EC9EA-7AC6-7743-A266-A626B83ED7C0}" srcOrd="0" destOrd="0" presId="urn:microsoft.com/office/officeart/2005/8/layout/list1"/>
    <dgm:cxn modelId="{0EAFDDD5-6F55-F040-91FC-FC691F5A31C2}" type="presParOf" srcId="{A41EC9EA-7AC6-7743-A266-A626B83ED7C0}" destId="{87EA2CD7-97A1-954D-82C7-DC9DAE440E49}" srcOrd="0" destOrd="0" presId="urn:microsoft.com/office/officeart/2005/8/layout/list1"/>
    <dgm:cxn modelId="{4088F7AF-124D-A44D-A4E9-D39C2E2445DD}" type="presParOf" srcId="{A41EC9EA-7AC6-7743-A266-A626B83ED7C0}" destId="{09FA18E3-33E8-8440-8E3B-2AB4FBABBF52}" srcOrd="1" destOrd="0" presId="urn:microsoft.com/office/officeart/2005/8/layout/list1"/>
    <dgm:cxn modelId="{B4D6E70C-A0EC-BA4C-841C-10D968D03792}" type="presParOf" srcId="{BE41BF63-C6E2-8345-BFAB-975988D5ECFC}" destId="{7727D253-13B8-6447-A881-275F5BB8F636}" srcOrd="1" destOrd="0" presId="urn:microsoft.com/office/officeart/2005/8/layout/list1"/>
    <dgm:cxn modelId="{2C2AACE8-C94A-4748-ABE3-EC8EC6833471}" type="presParOf" srcId="{BE41BF63-C6E2-8345-BFAB-975988D5ECFC}" destId="{CC4D219B-0156-5440-BD90-8562BD4E742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D2D4D1-4FD4-4D38-BEE0-289678F5C4E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7E4763A-84C5-4A67-BCB3-A0860CC01EFA}">
      <dgm:prSet/>
      <dgm:spPr/>
      <dgm:t>
        <a:bodyPr/>
        <a:lstStyle/>
        <a:p>
          <a:pPr>
            <a:lnSpc>
              <a:spcPct val="100000"/>
            </a:lnSpc>
            <a:defRPr b="1"/>
          </a:pPr>
          <a:r>
            <a:rPr lang="en-US"/>
            <a:t>Unit 6</a:t>
          </a:r>
        </a:p>
      </dgm:t>
    </dgm:pt>
    <dgm:pt modelId="{F7071307-F52D-44A3-AC08-41E972A80066}" type="parTrans" cxnId="{2AB76808-EDFB-47D7-975E-2ED31981B058}">
      <dgm:prSet/>
      <dgm:spPr/>
      <dgm:t>
        <a:bodyPr/>
        <a:lstStyle/>
        <a:p>
          <a:endParaRPr lang="en-US"/>
        </a:p>
      </dgm:t>
    </dgm:pt>
    <dgm:pt modelId="{E6D2A0F7-94CE-4A78-B1F9-8F2BBC33A63E}" type="sibTrans" cxnId="{2AB76808-EDFB-47D7-975E-2ED31981B058}">
      <dgm:prSet/>
      <dgm:spPr/>
      <dgm:t>
        <a:bodyPr/>
        <a:lstStyle/>
        <a:p>
          <a:endParaRPr lang="en-US"/>
        </a:p>
      </dgm:t>
    </dgm:pt>
    <dgm:pt modelId="{87E8BB9E-F046-4372-901E-F05F33202555}">
      <dgm:prSet/>
      <dgm:spPr/>
      <dgm:t>
        <a:bodyPr/>
        <a:lstStyle/>
        <a:p>
          <a:pPr>
            <a:lnSpc>
              <a:spcPct val="100000"/>
            </a:lnSpc>
            <a:defRPr b="1"/>
          </a:pPr>
          <a:r>
            <a:rPr lang="en-US" dirty="0"/>
            <a:t>Unit 7</a:t>
          </a:r>
        </a:p>
      </dgm:t>
    </dgm:pt>
    <dgm:pt modelId="{79CBFDAC-4FC3-403F-B624-ADBFDDD9C6C5}" type="parTrans" cxnId="{6FF1BD18-586C-4823-ADDC-BDD0FE2E5BA2}">
      <dgm:prSet/>
      <dgm:spPr/>
      <dgm:t>
        <a:bodyPr/>
        <a:lstStyle/>
        <a:p>
          <a:endParaRPr lang="en-US"/>
        </a:p>
      </dgm:t>
    </dgm:pt>
    <dgm:pt modelId="{C227BA0E-A7C5-42AA-B509-F41E5E19258A}" type="sibTrans" cxnId="{6FF1BD18-586C-4823-ADDC-BDD0FE2E5BA2}">
      <dgm:prSet/>
      <dgm:spPr/>
      <dgm:t>
        <a:bodyPr/>
        <a:lstStyle/>
        <a:p>
          <a:endParaRPr lang="en-US"/>
        </a:p>
      </dgm:t>
    </dgm:pt>
    <dgm:pt modelId="{0F02DF48-773E-E74F-8D54-BADE8D289C6F}">
      <dgm:prSet/>
      <dgm:spPr/>
      <dgm:t>
        <a:bodyPr/>
        <a:lstStyle/>
        <a:p>
          <a:pPr>
            <a:lnSpc>
              <a:spcPct val="100000"/>
            </a:lnSpc>
          </a:pPr>
          <a:r>
            <a:rPr lang="en-US"/>
            <a:t>Transcription Practice Materials</a:t>
          </a:r>
        </a:p>
      </dgm:t>
    </dgm:pt>
    <dgm:pt modelId="{0F195DCF-085A-BE47-9153-48389FBEE703}" type="parTrans" cxnId="{FEE2477B-D4AB-654D-A886-70EB4D345DFC}">
      <dgm:prSet/>
      <dgm:spPr/>
      <dgm:t>
        <a:bodyPr/>
        <a:lstStyle/>
        <a:p>
          <a:endParaRPr lang="en-US"/>
        </a:p>
      </dgm:t>
    </dgm:pt>
    <dgm:pt modelId="{02B1B20F-3516-BF4A-B1FB-502D30D9674D}" type="sibTrans" cxnId="{FEE2477B-D4AB-654D-A886-70EB4D345DFC}">
      <dgm:prSet/>
      <dgm:spPr/>
      <dgm:t>
        <a:bodyPr/>
        <a:lstStyle/>
        <a:p>
          <a:endParaRPr lang="en-US"/>
        </a:p>
      </dgm:t>
    </dgm:pt>
    <dgm:pt modelId="{DE401E24-FDE4-E441-A44A-073677A0CDF4}">
      <dgm:prSet/>
      <dgm:spPr/>
      <dgm:t>
        <a:bodyPr/>
        <a:lstStyle/>
        <a:p>
          <a:pPr>
            <a:lnSpc>
              <a:spcPct val="100000"/>
            </a:lnSpc>
          </a:pPr>
          <a:r>
            <a:rPr lang="en-US"/>
            <a:t>Medication Administration Practice Materials</a:t>
          </a:r>
        </a:p>
      </dgm:t>
    </dgm:pt>
    <dgm:pt modelId="{0E231549-1D3E-EA4A-B186-D3B1713366B1}" type="parTrans" cxnId="{BD4E009A-367A-0E42-8B66-C31DC0986EA2}">
      <dgm:prSet/>
      <dgm:spPr/>
      <dgm:t>
        <a:bodyPr/>
        <a:lstStyle/>
        <a:p>
          <a:endParaRPr lang="en-US"/>
        </a:p>
      </dgm:t>
    </dgm:pt>
    <dgm:pt modelId="{E265B548-8108-FC4B-91CB-87C28E9B02D5}" type="sibTrans" cxnId="{BD4E009A-367A-0E42-8B66-C31DC0986EA2}">
      <dgm:prSet/>
      <dgm:spPr/>
      <dgm:t>
        <a:bodyPr/>
        <a:lstStyle/>
        <a:p>
          <a:endParaRPr lang="en-US"/>
        </a:p>
      </dgm:t>
    </dgm:pt>
    <dgm:pt modelId="{B484893A-A2DD-42E3-9FD5-4009CBAD76B5}" type="pres">
      <dgm:prSet presAssocID="{56D2D4D1-4FD4-4D38-BEE0-289678F5C4E4}" presName="root" presStyleCnt="0">
        <dgm:presLayoutVars>
          <dgm:dir/>
          <dgm:resizeHandles val="exact"/>
        </dgm:presLayoutVars>
      </dgm:prSet>
      <dgm:spPr/>
    </dgm:pt>
    <dgm:pt modelId="{007EE818-6548-41B3-A601-762588A84E10}" type="pres">
      <dgm:prSet presAssocID="{77E4763A-84C5-4A67-BCB3-A0860CC01EFA}" presName="compNode" presStyleCnt="0"/>
      <dgm:spPr/>
    </dgm:pt>
    <dgm:pt modelId="{823C3443-6B2D-49BA-AFBA-F1E8B34BCFBE}" type="pres">
      <dgm:prSet presAssocID="{77E4763A-84C5-4A67-BCB3-A0860CC01EF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7617C34E-A154-4767-8EE4-39D8B3CFCA24}" type="pres">
      <dgm:prSet presAssocID="{77E4763A-84C5-4A67-BCB3-A0860CC01EFA}" presName="iconSpace" presStyleCnt="0"/>
      <dgm:spPr/>
    </dgm:pt>
    <dgm:pt modelId="{61019175-CE36-44F4-8438-1165ED049215}" type="pres">
      <dgm:prSet presAssocID="{77E4763A-84C5-4A67-BCB3-A0860CC01EFA}" presName="parTx" presStyleLbl="revTx" presStyleIdx="0" presStyleCnt="4">
        <dgm:presLayoutVars>
          <dgm:chMax val="0"/>
          <dgm:chPref val="0"/>
        </dgm:presLayoutVars>
      </dgm:prSet>
      <dgm:spPr/>
    </dgm:pt>
    <dgm:pt modelId="{A43AC656-CD69-486C-A342-530BD1CD3958}" type="pres">
      <dgm:prSet presAssocID="{77E4763A-84C5-4A67-BCB3-A0860CC01EFA}" presName="txSpace" presStyleCnt="0"/>
      <dgm:spPr/>
    </dgm:pt>
    <dgm:pt modelId="{7225DB26-44D9-4268-8C6A-7C12E944EA6A}" type="pres">
      <dgm:prSet presAssocID="{77E4763A-84C5-4A67-BCB3-A0860CC01EFA}" presName="desTx" presStyleLbl="revTx" presStyleIdx="1" presStyleCnt="4">
        <dgm:presLayoutVars/>
      </dgm:prSet>
      <dgm:spPr/>
    </dgm:pt>
    <dgm:pt modelId="{6E0157A6-3FC4-477D-BA0F-6B2CBB50ACAC}" type="pres">
      <dgm:prSet presAssocID="{E6D2A0F7-94CE-4A78-B1F9-8F2BBC33A63E}" presName="sibTrans" presStyleCnt="0"/>
      <dgm:spPr/>
    </dgm:pt>
    <dgm:pt modelId="{67103D80-4D4D-46B3-9FED-7BA0A433CEB4}" type="pres">
      <dgm:prSet presAssocID="{87E8BB9E-F046-4372-901E-F05F33202555}" presName="compNode" presStyleCnt="0"/>
      <dgm:spPr/>
    </dgm:pt>
    <dgm:pt modelId="{2BB7FE52-3786-4CF1-AD40-A4C1EAC989E3}" type="pres">
      <dgm:prSet presAssocID="{87E8BB9E-F046-4372-901E-F05F3320255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C7045447-2EA2-41AF-A9CE-91E0738732A0}" type="pres">
      <dgm:prSet presAssocID="{87E8BB9E-F046-4372-901E-F05F33202555}" presName="iconSpace" presStyleCnt="0"/>
      <dgm:spPr/>
    </dgm:pt>
    <dgm:pt modelId="{B61B53A7-1B4A-4D04-992C-F1A2EF7A58FE}" type="pres">
      <dgm:prSet presAssocID="{87E8BB9E-F046-4372-901E-F05F33202555}" presName="parTx" presStyleLbl="revTx" presStyleIdx="2" presStyleCnt="4">
        <dgm:presLayoutVars>
          <dgm:chMax val="0"/>
          <dgm:chPref val="0"/>
        </dgm:presLayoutVars>
      </dgm:prSet>
      <dgm:spPr/>
    </dgm:pt>
    <dgm:pt modelId="{6C521257-DCBA-4BC9-BB2F-C2E8B14013E1}" type="pres">
      <dgm:prSet presAssocID="{87E8BB9E-F046-4372-901E-F05F33202555}" presName="txSpace" presStyleCnt="0"/>
      <dgm:spPr/>
    </dgm:pt>
    <dgm:pt modelId="{1CD80AED-3531-48D3-BDEA-B735791403AD}" type="pres">
      <dgm:prSet presAssocID="{87E8BB9E-F046-4372-901E-F05F33202555}" presName="desTx" presStyleLbl="revTx" presStyleIdx="3" presStyleCnt="4">
        <dgm:presLayoutVars/>
      </dgm:prSet>
      <dgm:spPr/>
    </dgm:pt>
  </dgm:ptLst>
  <dgm:cxnLst>
    <dgm:cxn modelId="{2AB76808-EDFB-47D7-975E-2ED31981B058}" srcId="{56D2D4D1-4FD4-4D38-BEE0-289678F5C4E4}" destId="{77E4763A-84C5-4A67-BCB3-A0860CC01EFA}" srcOrd="0" destOrd="0" parTransId="{F7071307-F52D-44A3-AC08-41E972A80066}" sibTransId="{E6D2A0F7-94CE-4A78-B1F9-8F2BBC33A63E}"/>
    <dgm:cxn modelId="{6FF1BD18-586C-4823-ADDC-BDD0FE2E5BA2}" srcId="{56D2D4D1-4FD4-4D38-BEE0-289678F5C4E4}" destId="{87E8BB9E-F046-4372-901E-F05F33202555}" srcOrd="1" destOrd="0" parTransId="{79CBFDAC-4FC3-403F-B624-ADBFDDD9C6C5}" sibTransId="{C227BA0E-A7C5-42AA-B509-F41E5E19258A}"/>
    <dgm:cxn modelId="{E787823D-8FD5-C440-8373-4EA0497C5DEE}" type="presOf" srcId="{56D2D4D1-4FD4-4D38-BEE0-289678F5C4E4}" destId="{B484893A-A2DD-42E3-9FD5-4009CBAD76B5}" srcOrd="0" destOrd="0" presId="urn:microsoft.com/office/officeart/2018/5/layout/CenteredIconLabelDescriptionList"/>
    <dgm:cxn modelId="{2E04DE4C-18C2-B64A-82A0-8E1C7D0A0D69}" type="presOf" srcId="{87E8BB9E-F046-4372-901E-F05F33202555}" destId="{B61B53A7-1B4A-4D04-992C-F1A2EF7A58FE}" srcOrd="0" destOrd="0" presId="urn:microsoft.com/office/officeart/2018/5/layout/CenteredIconLabelDescriptionList"/>
    <dgm:cxn modelId="{FEE2477B-D4AB-654D-A886-70EB4D345DFC}" srcId="{77E4763A-84C5-4A67-BCB3-A0860CC01EFA}" destId="{0F02DF48-773E-E74F-8D54-BADE8D289C6F}" srcOrd="0" destOrd="0" parTransId="{0F195DCF-085A-BE47-9153-48389FBEE703}" sibTransId="{02B1B20F-3516-BF4A-B1FB-502D30D9674D}"/>
    <dgm:cxn modelId="{D4A8E97E-E606-4442-AF52-21F13DA1FE6C}" type="presOf" srcId="{DE401E24-FDE4-E441-A44A-073677A0CDF4}" destId="{1CD80AED-3531-48D3-BDEA-B735791403AD}" srcOrd="0" destOrd="0" presId="urn:microsoft.com/office/officeart/2018/5/layout/CenteredIconLabelDescriptionList"/>
    <dgm:cxn modelId="{EB128385-F7AB-7643-A8E2-0A7253A8CB2C}" type="presOf" srcId="{77E4763A-84C5-4A67-BCB3-A0860CC01EFA}" destId="{61019175-CE36-44F4-8438-1165ED049215}" srcOrd="0" destOrd="0" presId="urn:microsoft.com/office/officeart/2018/5/layout/CenteredIconLabelDescriptionList"/>
    <dgm:cxn modelId="{C71D8297-D1B0-D64E-A9FE-DD870AA2153C}" type="presOf" srcId="{0F02DF48-773E-E74F-8D54-BADE8D289C6F}" destId="{7225DB26-44D9-4268-8C6A-7C12E944EA6A}" srcOrd="0" destOrd="0" presId="urn:microsoft.com/office/officeart/2018/5/layout/CenteredIconLabelDescriptionList"/>
    <dgm:cxn modelId="{BD4E009A-367A-0E42-8B66-C31DC0986EA2}" srcId="{87E8BB9E-F046-4372-901E-F05F33202555}" destId="{DE401E24-FDE4-E441-A44A-073677A0CDF4}" srcOrd="0" destOrd="0" parTransId="{0E231549-1D3E-EA4A-B186-D3B1713366B1}" sibTransId="{E265B548-8108-FC4B-91CB-87C28E9B02D5}"/>
    <dgm:cxn modelId="{1FFBE70E-FD97-8C4F-AF46-C299358F67DB}" type="presParOf" srcId="{B484893A-A2DD-42E3-9FD5-4009CBAD76B5}" destId="{007EE818-6548-41B3-A601-762588A84E10}" srcOrd="0" destOrd="0" presId="urn:microsoft.com/office/officeart/2018/5/layout/CenteredIconLabelDescriptionList"/>
    <dgm:cxn modelId="{DF0083DE-1F59-8F44-B37E-F30A914D2C4B}" type="presParOf" srcId="{007EE818-6548-41B3-A601-762588A84E10}" destId="{823C3443-6B2D-49BA-AFBA-F1E8B34BCFBE}" srcOrd="0" destOrd="0" presId="urn:microsoft.com/office/officeart/2018/5/layout/CenteredIconLabelDescriptionList"/>
    <dgm:cxn modelId="{F27146B0-B199-4243-966C-2336B55B3642}" type="presParOf" srcId="{007EE818-6548-41B3-A601-762588A84E10}" destId="{7617C34E-A154-4767-8EE4-39D8B3CFCA24}" srcOrd="1" destOrd="0" presId="urn:microsoft.com/office/officeart/2018/5/layout/CenteredIconLabelDescriptionList"/>
    <dgm:cxn modelId="{FB7780EC-AE8D-9B41-BAC3-67BAC8A6FB5D}" type="presParOf" srcId="{007EE818-6548-41B3-A601-762588A84E10}" destId="{61019175-CE36-44F4-8438-1165ED049215}" srcOrd="2" destOrd="0" presId="urn:microsoft.com/office/officeart/2018/5/layout/CenteredIconLabelDescriptionList"/>
    <dgm:cxn modelId="{6E866CFE-6952-3946-8DCC-82F1568CCEA2}" type="presParOf" srcId="{007EE818-6548-41B3-A601-762588A84E10}" destId="{A43AC656-CD69-486C-A342-530BD1CD3958}" srcOrd="3" destOrd="0" presId="urn:microsoft.com/office/officeart/2018/5/layout/CenteredIconLabelDescriptionList"/>
    <dgm:cxn modelId="{6B9D062C-3656-004B-B920-84C02BD8781C}" type="presParOf" srcId="{007EE818-6548-41B3-A601-762588A84E10}" destId="{7225DB26-44D9-4268-8C6A-7C12E944EA6A}" srcOrd="4" destOrd="0" presId="urn:microsoft.com/office/officeart/2018/5/layout/CenteredIconLabelDescriptionList"/>
    <dgm:cxn modelId="{61E4EDCF-658C-FA4E-A130-3A4E3E1500AD}" type="presParOf" srcId="{B484893A-A2DD-42E3-9FD5-4009CBAD76B5}" destId="{6E0157A6-3FC4-477D-BA0F-6B2CBB50ACAC}" srcOrd="1" destOrd="0" presId="urn:microsoft.com/office/officeart/2018/5/layout/CenteredIconLabelDescriptionList"/>
    <dgm:cxn modelId="{3C7E781C-61C1-9A4A-AC2F-D3BC5B7D9B2C}" type="presParOf" srcId="{B484893A-A2DD-42E3-9FD5-4009CBAD76B5}" destId="{67103D80-4D4D-46B3-9FED-7BA0A433CEB4}" srcOrd="2" destOrd="0" presId="urn:microsoft.com/office/officeart/2018/5/layout/CenteredIconLabelDescriptionList"/>
    <dgm:cxn modelId="{DF3A9E06-70CC-DB43-902D-FAD34C13ADEB}" type="presParOf" srcId="{67103D80-4D4D-46B3-9FED-7BA0A433CEB4}" destId="{2BB7FE52-3786-4CF1-AD40-A4C1EAC989E3}" srcOrd="0" destOrd="0" presId="urn:microsoft.com/office/officeart/2018/5/layout/CenteredIconLabelDescriptionList"/>
    <dgm:cxn modelId="{CAA09CFC-A52D-7D49-96BD-7FD609638F72}" type="presParOf" srcId="{67103D80-4D4D-46B3-9FED-7BA0A433CEB4}" destId="{C7045447-2EA2-41AF-A9CE-91E0738732A0}" srcOrd="1" destOrd="0" presId="urn:microsoft.com/office/officeart/2018/5/layout/CenteredIconLabelDescriptionList"/>
    <dgm:cxn modelId="{209A4460-E9C3-C042-BAF6-97AC53394B4A}" type="presParOf" srcId="{67103D80-4D4D-46B3-9FED-7BA0A433CEB4}" destId="{B61B53A7-1B4A-4D04-992C-F1A2EF7A58FE}" srcOrd="2" destOrd="0" presId="urn:microsoft.com/office/officeart/2018/5/layout/CenteredIconLabelDescriptionList"/>
    <dgm:cxn modelId="{83ABB67D-CCAE-9C4B-B90F-8F4C4B49A519}" type="presParOf" srcId="{67103D80-4D4D-46B3-9FED-7BA0A433CEB4}" destId="{6C521257-DCBA-4BC9-BB2F-C2E8B14013E1}" srcOrd="3" destOrd="0" presId="urn:microsoft.com/office/officeart/2018/5/layout/CenteredIconLabelDescriptionList"/>
    <dgm:cxn modelId="{026CC668-C127-7E45-86A2-9EDED7967BB3}" type="presParOf" srcId="{67103D80-4D4D-46B3-9FED-7BA0A433CEB4}" destId="{1CD80AED-3531-48D3-BDEA-B735791403AD}"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A39927-C24E-4CE2-B7CF-B0FCC93E734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8B91117-5032-4934-95DC-DCF8D8ECE328}">
      <dgm:prSet/>
      <dgm:spPr/>
      <dgm:t>
        <a:bodyPr/>
        <a:lstStyle/>
        <a:p>
          <a:pPr>
            <a:lnSpc>
              <a:spcPct val="100000"/>
            </a:lnSpc>
          </a:pPr>
          <a:r>
            <a:rPr lang="en-US" dirty="0"/>
            <a:t>Knowledge</a:t>
          </a:r>
        </a:p>
      </dgm:t>
    </dgm:pt>
    <dgm:pt modelId="{4410F60C-BBF6-45E5-987D-C77115B70D2B}" type="parTrans" cxnId="{75205E6B-BFA8-4C9D-BE01-F3EC405CB879}">
      <dgm:prSet/>
      <dgm:spPr/>
      <dgm:t>
        <a:bodyPr/>
        <a:lstStyle/>
        <a:p>
          <a:endParaRPr lang="en-US"/>
        </a:p>
      </dgm:t>
    </dgm:pt>
    <dgm:pt modelId="{BA90E746-A6C9-4BE5-8EB7-BC4EF47AEE05}" type="sibTrans" cxnId="{75205E6B-BFA8-4C9D-BE01-F3EC405CB879}">
      <dgm:prSet/>
      <dgm:spPr/>
      <dgm:t>
        <a:bodyPr/>
        <a:lstStyle/>
        <a:p>
          <a:endParaRPr lang="en-US"/>
        </a:p>
      </dgm:t>
    </dgm:pt>
    <dgm:pt modelId="{957E4775-6455-474E-A67F-E81BAF65DB49}">
      <dgm:prSet/>
      <dgm:spPr/>
      <dgm:t>
        <a:bodyPr/>
        <a:lstStyle/>
        <a:p>
          <a:pPr>
            <a:lnSpc>
              <a:spcPct val="100000"/>
            </a:lnSpc>
          </a:pPr>
          <a:r>
            <a:rPr lang="en-US" dirty="0"/>
            <a:t>Transcription</a:t>
          </a:r>
        </a:p>
      </dgm:t>
    </dgm:pt>
    <dgm:pt modelId="{8D6D8E09-F691-4FFD-A0CC-0021FE80200C}" type="parTrans" cxnId="{D437B8E3-0B50-4BC6-8A5B-D52D3E9DBA68}">
      <dgm:prSet/>
      <dgm:spPr/>
      <dgm:t>
        <a:bodyPr/>
        <a:lstStyle/>
        <a:p>
          <a:endParaRPr lang="en-US"/>
        </a:p>
      </dgm:t>
    </dgm:pt>
    <dgm:pt modelId="{727C6BA8-A627-41C3-8C1D-4650A7D9FD10}" type="sibTrans" cxnId="{D437B8E3-0B50-4BC6-8A5B-D52D3E9DBA68}">
      <dgm:prSet/>
      <dgm:spPr/>
      <dgm:t>
        <a:bodyPr/>
        <a:lstStyle/>
        <a:p>
          <a:endParaRPr lang="en-US"/>
        </a:p>
      </dgm:t>
    </dgm:pt>
    <dgm:pt modelId="{F61704EB-E696-4BEC-8252-CE32347DEF2D}">
      <dgm:prSet/>
      <dgm:spPr/>
      <dgm:t>
        <a:bodyPr/>
        <a:lstStyle/>
        <a:p>
          <a:pPr>
            <a:lnSpc>
              <a:spcPct val="100000"/>
            </a:lnSpc>
          </a:pPr>
          <a:r>
            <a:rPr lang="en-US" dirty="0"/>
            <a:t>Medication Administration Demonstration</a:t>
          </a:r>
        </a:p>
      </dgm:t>
    </dgm:pt>
    <dgm:pt modelId="{9B023ECF-2053-4164-8F43-02CDF107DF8B}" type="parTrans" cxnId="{69CE2107-EB09-4688-980F-A7FDBBD5E2E4}">
      <dgm:prSet/>
      <dgm:spPr/>
      <dgm:t>
        <a:bodyPr/>
        <a:lstStyle/>
        <a:p>
          <a:endParaRPr lang="en-US"/>
        </a:p>
      </dgm:t>
    </dgm:pt>
    <dgm:pt modelId="{A46367AF-7271-4982-B9F3-94F5977F2BDA}" type="sibTrans" cxnId="{69CE2107-EB09-4688-980F-A7FDBBD5E2E4}">
      <dgm:prSet/>
      <dgm:spPr/>
      <dgm:t>
        <a:bodyPr/>
        <a:lstStyle/>
        <a:p>
          <a:endParaRPr lang="en-US"/>
        </a:p>
      </dgm:t>
    </dgm:pt>
    <dgm:pt modelId="{82C25DB4-82D7-4A91-9E9C-FB8DBF21652C}" type="pres">
      <dgm:prSet presAssocID="{D2A39927-C24E-4CE2-B7CF-B0FCC93E7341}" presName="root" presStyleCnt="0">
        <dgm:presLayoutVars>
          <dgm:dir/>
          <dgm:resizeHandles val="exact"/>
        </dgm:presLayoutVars>
      </dgm:prSet>
      <dgm:spPr/>
    </dgm:pt>
    <dgm:pt modelId="{C0D33A96-58E5-4C73-9942-17A2A39689AC}" type="pres">
      <dgm:prSet presAssocID="{78B91117-5032-4934-95DC-DCF8D8ECE328}" presName="compNode" presStyleCnt="0"/>
      <dgm:spPr/>
    </dgm:pt>
    <dgm:pt modelId="{E5FD4ACD-17D7-411B-A9EE-9CCEAE42ABC1}" type="pres">
      <dgm:prSet presAssocID="{78B91117-5032-4934-95DC-DCF8D8ECE328}" presName="bgRect" presStyleLbl="bgShp" presStyleIdx="0" presStyleCnt="3"/>
      <dgm:spPr/>
    </dgm:pt>
    <dgm:pt modelId="{07C8C627-8737-4C5E-967E-FB1EE6CA2A64}" type="pres">
      <dgm:prSet presAssocID="{78B91117-5032-4934-95DC-DCF8D8ECE3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B8EBFB7-4AC6-432D-8702-C911CAD3C4F1}" type="pres">
      <dgm:prSet presAssocID="{78B91117-5032-4934-95DC-DCF8D8ECE328}" presName="spaceRect" presStyleCnt="0"/>
      <dgm:spPr/>
    </dgm:pt>
    <dgm:pt modelId="{1B952263-3F66-4C3C-B93B-C558C0B73528}" type="pres">
      <dgm:prSet presAssocID="{78B91117-5032-4934-95DC-DCF8D8ECE328}" presName="parTx" presStyleLbl="revTx" presStyleIdx="0" presStyleCnt="3">
        <dgm:presLayoutVars>
          <dgm:chMax val="0"/>
          <dgm:chPref val="0"/>
        </dgm:presLayoutVars>
      </dgm:prSet>
      <dgm:spPr/>
    </dgm:pt>
    <dgm:pt modelId="{4A8DC2AE-CFDB-41E6-8176-5F70ACC764D5}" type="pres">
      <dgm:prSet presAssocID="{BA90E746-A6C9-4BE5-8EB7-BC4EF47AEE05}" presName="sibTrans" presStyleCnt="0"/>
      <dgm:spPr/>
    </dgm:pt>
    <dgm:pt modelId="{57F65CB1-F47F-4DE8-A672-F50F89620E3B}" type="pres">
      <dgm:prSet presAssocID="{957E4775-6455-474E-A67F-E81BAF65DB49}" presName="compNode" presStyleCnt="0"/>
      <dgm:spPr/>
    </dgm:pt>
    <dgm:pt modelId="{2E9769D1-C4DA-4F92-96F7-C1D167EA971B}" type="pres">
      <dgm:prSet presAssocID="{957E4775-6455-474E-A67F-E81BAF65DB49}" presName="bgRect" presStyleLbl="bgShp" presStyleIdx="1" presStyleCnt="3"/>
      <dgm:spPr/>
    </dgm:pt>
    <dgm:pt modelId="{74445B93-05DB-4C38-97C2-8D95F3CE86DC}" type="pres">
      <dgm:prSet presAssocID="{957E4775-6455-474E-A67F-E81BAF65DB4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mputer"/>
        </a:ext>
      </dgm:extLst>
    </dgm:pt>
    <dgm:pt modelId="{B8882815-E522-4CD7-8C74-12B9B39BB3F2}" type="pres">
      <dgm:prSet presAssocID="{957E4775-6455-474E-A67F-E81BAF65DB49}" presName="spaceRect" presStyleCnt="0"/>
      <dgm:spPr/>
    </dgm:pt>
    <dgm:pt modelId="{641E5041-655B-4D98-BC5F-E43E14DBCE54}" type="pres">
      <dgm:prSet presAssocID="{957E4775-6455-474E-A67F-E81BAF65DB49}" presName="parTx" presStyleLbl="revTx" presStyleIdx="1" presStyleCnt="3">
        <dgm:presLayoutVars>
          <dgm:chMax val="0"/>
          <dgm:chPref val="0"/>
        </dgm:presLayoutVars>
      </dgm:prSet>
      <dgm:spPr/>
    </dgm:pt>
    <dgm:pt modelId="{506F6764-5385-4AFC-A9C6-BEF923D0A6D8}" type="pres">
      <dgm:prSet presAssocID="{727C6BA8-A627-41C3-8C1D-4650A7D9FD10}" presName="sibTrans" presStyleCnt="0"/>
      <dgm:spPr/>
    </dgm:pt>
    <dgm:pt modelId="{B4E69AB1-A11F-4031-BB40-7A6963536CFA}" type="pres">
      <dgm:prSet presAssocID="{F61704EB-E696-4BEC-8252-CE32347DEF2D}" presName="compNode" presStyleCnt="0"/>
      <dgm:spPr/>
    </dgm:pt>
    <dgm:pt modelId="{699E30B5-78BA-4BB8-A527-1E62C6A76F83}" type="pres">
      <dgm:prSet presAssocID="{F61704EB-E696-4BEC-8252-CE32347DEF2D}" presName="bgRect" presStyleLbl="bgShp" presStyleIdx="2" presStyleCnt="3"/>
      <dgm:spPr/>
    </dgm:pt>
    <dgm:pt modelId="{516C0091-730E-4102-BB61-18AB0C86D2AA}" type="pres">
      <dgm:prSet presAssocID="{F61704EB-E696-4BEC-8252-CE32347DEF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11AB4570-B91A-4478-A3E6-614AA92A6CE2}" type="pres">
      <dgm:prSet presAssocID="{F61704EB-E696-4BEC-8252-CE32347DEF2D}" presName="spaceRect" presStyleCnt="0"/>
      <dgm:spPr/>
    </dgm:pt>
    <dgm:pt modelId="{7FAE8137-34A9-4117-B79E-DA706EF2C37D}" type="pres">
      <dgm:prSet presAssocID="{F61704EB-E696-4BEC-8252-CE32347DEF2D}" presName="parTx" presStyleLbl="revTx" presStyleIdx="2" presStyleCnt="3">
        <dgm:presLayoutVars>
          <dgm:chMax val="0"/>
          <dgm:chPref val="0"/>
        </dgm:presLayoutVars>
      </dgm:prSet>
      <dgm:spPr/>
    </dgm:pt>
  </dgm:ptLst>
  <dgm:cxnLst>
    <dgm:cxn modelId="{20C92200-1FB6-1340-A482-FF138D900274}" type="presOf" srcId="{F61704EB-E696-4BEC-8252-CE32347DEF2D}" destId="{7FAE8137-34A9-4117-B79E-DA706EF2C37D}" srcOrd="0" destOrd="0" presId="urn:microsoft.com/office/officeart/2018/2/layout/IconVerticalSolidList"/>
    <dgm:cxn modelId="{69CE2107-EB09-4688-980F-A7FDBBD5E2E4}" srcId="{D2A39927-C24E-4CE2-B7CF-B0FCC93E7341}" destId="{F61704EB-E696-4BEC-8252-CE32347DEF2D}" srcOrd="2" destOrd="0" parTransId="{9B023ECF-2053-4164-8F43-02CDF107DF8B}" sibTransId="{A46367AF-7271-4982-B9F3-94F5977F2BDA}"/>
    <dgm:cxn modelId="{8AE24933-DA6F-2146-9F68-B778F358FBBF}" type="presOf" srcId="{78B91117-5032-4934-95DC-DCF8D8ECE328}" destId="{1B952263-3F66-4C3C-B93B-C558C0B73528}" srcOrd="0" destOrd="0" presId="urn:microsoft.com/office/officeart/2018/2/layout/IconVerticalSolidList"/>
    <dgm:cxn modelId="{75205E6B-BFA8-4C9D-BE01-F3EC405CB879}" srcId="{D2A39927-C24E-4CE2-B7CF-B0FCC93E7341}" destId="{78B91117-5032-4934-95DC-DCF8D8ECE328}" srcOrd="0" destOrd="0" parTransId="{4410F60C-BBF6-45E5-987D-C77115B70D2B}" sibTransId="{BA90E746-A6C9-4BE5-8EB7-BC4EF47AEE05}"/>
    <dgm:cxn modelId="{6275E9DC-2A49-8E40-8A13-C5170CB3DD42}" type="presOf" srcId="{D2A39927-C24E-4CE2-B7CF-B0FCC93E7341}" destId="{82C25DB4-82D7-4A91-9E9C-FB8DBF21652C}" srcOrd="0" destOrd="0" presId="urn:microsoft.com/office/officeart/2018/2/layout/IconVerticalSolidList"/>
    <dgm:cxn modelId="{D437B8E3-0B50-4BC6-8A5B-D52D3E9DBA68}" srcId="{D2A39927-C24E-4CE2-B7CF-B0FCC93E7341}" destId="{957E4775-6455-474E-A67F-E81BAF65DB49}" srcOrd="1" destOrd="0" parTransId="{8D6D8E09-F691-4FFD-A0CC-0021FE80200C}" sibTransId="{727C6BA8-A627-41C3-8C1D-4650A7D9FD10}"/>
    <dgm:cxn modelId="{E0E609F9-25C4-A241-AA56-D15B6F7D751C}" type="presOf" srcId="{957E4775-6455-474E-A67F-E81BAF65DB49}" destId="{641E5041-655B-4D98-BC5F-E43E14DBCE54}" srcOrd="0" destOrd="0" presId="urn:microsoft.com/office/officeart/2018/2/layout/IconVerticalSolidList"/>
    <dgm:cxn modelId="{3B23E5FD-7863-1D44-A2E0-F043D982B432}" type="presParOf" srcId="{82C25DB4-82D7-4A91-9E9C-FB8DBF21652C}" destId="{C0D33A96-58E5-4C73-9942-17A2A39689AC}" srcOrd="0" destOrd="0" presId="urn:microsoft.com/office/officeart/2018/2/layout/IconVerticalSolidList"/>
    <dgm:cxn modelId="{CAEF442A-872A-F648-A177-DB31CFA1E689}" type="presParOf" srcId="{C0D33A96-58E5-4C73-9942-17A2A39689AC}" destId="{E5FD4ACD-17D7-411B-A9EE-9CCEAE42ABC1}" srcOrd="0" destOrd="0" presId="urn:microsoft.com/office/officeart/2018/2/layout/IconVerticalSolidList"/>
    <dgm:cxn modelId="{86184E50-BAC8-4D45-B3D2-AB22EF56EC3A}" type="presParOf" srcId="{C0D33A96-58E5-4C73-9942-17A2A39689AC}" destId="{07C8C627-8737-4C5E-967E-FB1EE6CA2A64}" srcOrd="1" destOrd="0" presId="urn:microsoft.com/office/officeart/2018/2/layout/IconVerticalSolidList"/>
    <dgm:cxn modelId="{4FB962F7-BFD6-8145-B498-13245076EDED}" type="presParOf" srcId="{C0D33A96-58E5-4C73-9942-17A2A39689AC}" destId="{3B8EBFB7-4AC6-432D-8702-C911CAD3C4F1}" srcOrd="2" destOrd="0" presId="urn:microsoft.com/office/officeart/2018/2/layout/IconVerticalSolidList"/>
    <dgm:cxn modelId="{E6D35BEC-39FE-3241-8308-33CAB07763B9}" type="presParOf" srcId="{C0D33A96-58E5-4C73-9942-17A2A39689AC}" destId="{1B952263-3F66-4C3C-B93B-C558C0B73528}" srcOrd="3" destOrd="0" presId="urn:microsoft.com/office/officeart/2018/2/layout/IconVerticalSolidList"/>
    <dgm:cxn modelId="{C7AFB9B6-E14C-B24F-947C-6F0BB05627E6}" type="presParOf" srcId="{82C25DB4-82D7-4A91-9E9C-FB8DBF21652C}" destId="{4A8DC2AE-CFDB-41E6-8176-5F70ACC764D5}" srcOrd="1" destOrd="0" presId="urn:microsoft.com/office/officeart/2018/2/layout/IconVerticalSolidList"/>
    <dgm:cxn modelId="{45FE43F7-195D-1047-81B3-4AA0B93C97C7}" type="presParOf" srcId="{82C25DB4-82D7-4A91-9E9C-FB8DBF21652C}" destId="{57F65CB1-F47F-4DE8-A672-F50F89620E3B}" srcOrd="2" destOrd="0" presId="urn:microsoft.com/office/officeart/2018/2/layout/IconVerticalSolidList"/>
    <dgm:cxn modelId="{EC7FFF36-E174-EF4E-97CB-F7755F25FF54}" type="presParOf" srcId="{57F65CB1-F47F-4DE8-A672-F50F89620E3B}" destId="{2E9769D1-C4DA-4F92-96F7-C1D167EA971B}" srcOrd="0" destOrd="0" presId="urn:microsoft.com/office/officeart/2018/2/layout/IconVerticalSolidList"/>
    <dgm:cxn modelId="{71A1BEA9-DB95-CB43-A7F3-5657ED06F7C1}" type="presParOf" srcId="{57F65CB1-F47F-4DE8-A672-F50F89620E3B}" destId="{74445B93-05DB-4C38-97C2-8D95F3CE86DC}" srcOrd="1" destOrd="0" presId="urn:microsoft.com/office/officeart/2018/2/layout/IconVerticalSolidList"/>
    <dgm:cxn modelId="{CBD8788F-C3F7-E84C-8F43-CCE2D9F74566}" type="presParOf" srcId="{57F65CB1-F47F-4DE8-A672-F50F89620E3B}" destId="{B8882815-E522-4CD7-8C74-12B9B39BB3F2}" srcOrd="2" destOrd="0" presId="urn:microsoft.com/office/officeart/2018/2/layout/IconVerticalSolidList"/>
    <dgm:cxn modelId="{9DEA66B0-9635-294D-80F8-D156B4519A32}" type="presParOf" srcId="{57F65CB1-F47F-4DE8-A672-F50F89620E3B}" destId="{641E5041-655B-4D98-BC5F-E43E14DBCE54}" srcOrd="3" destOrd="0" presId="urn:microsoft.com/office/officeart/2018/2/layout/IconVerticalSolidList"/>
    <dgm:cxn modelId="{1DEB11BF-EF20-0F42-987F-FBCDA8DEECB8}" type="presParOf" srcId="{82C25DB4-82D7-4A91-9E9C-FB8DBF21652C}" destId="{506F6764-5385-4AFC-A9C6-BEF923D0A6D8}" srcOrd="3" destOrd="0" presId="urn:microsoft.com/office/officeart/2018/2/layout/IconVerticalSolidList"/>
    <dgm:cxn modelId="{F6964F78-9E40-844A-90DE-27FC4AC8E61D}" type="presParOf" srcId="{82C25DB4-82D7-4A91-9E9C-FB8DBF21652C}" destId="{B4E69AB1-A11F-4031-BB40-7A6963536CFA}" srcOrd="4" destOrd="0" presId="urn:microsoft.com/office/officeart/2018/2/layout/IconVerticalSolidList"/>
    <dgm:cxn modelId="{2EE40822-040C-0A4E-AA57-C7AA48046BBA}" type="presParOf" srcId="{B4E69AB1-A11F-4031-BB40-7A6963536CFA}" destId="{699E30B5-78BA-4BB8-A527-1E62C6A76F83}" srcOrd="0" destOrd="0" presId="urn:microsoft.com/office/officeart/2018/2/layout/IconVerticalSolidList"/>
    <dgm:cxn modelId="{3CA93D7A-1ABC-0945-B3AC-E415EA4B8BE4}" type="presParOf" srcId="{B4E69AB1-A11F-4031-BB40-7A6963536CFA}" destId="{516C0091-730E-4102-BB61-18AB0C86D2AA}" srcOrd="1" destOrd="0" presId="urn:microsoft.com/office/officeart/2018/2/layout/IconVerticalSolidList"/>
    <dgm:cxn modelId="{822E7884-5667-BB49-B93B-DA7C1F8F0695}" type="presParOf" srcId="{B4E69AB1-A11F-4031-BB40-7A6963536CFA}" destId="{11AB4570-B91A-4478-A3E6-614AA92A6CE2}" srcOrd="2" destOrd="0" presId="urn:microsoft.com/office/officeart/2018/2/layout/IconVerticalSolidList"/>
    <dgm:cxn modelId="{EE1DB596-9A97-A249-A731-1BE2E04BF9D7}" type="presParOf" srcId="{B4E69AB1-A11F-4031-BB40-7A6963536CFA}" destId="{7FAE8137-34A9-4117-B79E-DA706EF2C3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E0E04-3844-4A35-94F6-49353B15BCC7}" type="doc">
      <dgm:prSet loTypeId="urn:microsoft.com/office/officeart/2005/8/layout/list1" loCatId="list" qsTypeId="urn:microsoft.com/office/officeart/2005/8/quickstyle/simple2" qsCatId="simple" csTypeId="urn:microsoft.com/office/officeart/2005/8/colors/accent6_2" csCatId="accent6" phldr="1"/>
      <dgm:spPr/>
      <dgm:t>
        <a:bodyPr/>
        <a:lstStyle/>
        <a:p>
          <a:endParaRPr lang="en-US"/>
        </a:p>
      </dgm:t>
    </dgm:pt>
    <dgm:pt modelId="{74116630-9BB3-4F61-956C-4DBDC7356A09}">
      <dgm:prSet/>
      <dgm:spPr>
        <a:solidFill>
          <a:schemeClr val="accent2"/>
        </a:solidFill>
      </dgm:spPr>
      <dgm:t>
        <a:bodyPr/>
        <a:lstStyle/>
        <a:p>
          <a:r>
            <a:rPr lang="en-US"/>
            <a:t>Dedicated:</a:t>
          </a:r>
        </a:p>
      </dgm:t>
    </dgm:pt>
    <dgm:pt modelId="{AF8AAD15-26F7-4F43-9203-5E1C7721CA6B}" type="parTrans" cxnId="{64775C9C-78B5-41D5-8402-DCD535EB5565}">
      <dgm:prSet/>
      <dgm:spPr/>
      <dgm:t>
        <a:bodyPr/>
        <a:lstStyle/>
        <a:p>
          <a:endParaRPr lang="en-US"/>
        </a:p>
      </dgm:t>
    </dgm:pt>
    <dgm:pt modelId="{8BD520D2-C4D2-4692-83C7-B66E1F4EF427}" type="sibTrans" cxnId="{64775C9C-78B5-41D5-8402-DCD535EB5565}">
      <dgm:prSet/>
      <dgm:spPr/>
      <dgm:t>
        <a:bodyPr/>
        <a:lstStyle/>
        <a:p>
          <a:endParaRPr lang="en-US"/>
        </a:p>
      </dgm:t>
    </dgm:pt>
    <dgm:pt modelId="{B4837C50-88C0-4019-8972-40A7AB656CA0}">
      <dgm:prSet/>
      <dgm:spPr>
        <a:solidFill>
          <a:schemeClr val="accent2">
            <a:lumMod val="20000"/>
            <a:lumOff val="80000"/>
            <a:alpha val="90000"/>
          </a:schemeClr>
        </a:solidFill>
      </dgm:spPr>
      <dgm:t>
        <a:bodyPr/>
        <a:lstStyle/>
        <a:p>
          <a:r>
            <a:rPr lang="en-US" dirty="0"/>
            <a:t>time for students to complete training</a:t>
          </a:r>
        </a:p>
      </dgm:t>
    </dgm:pt>
    <dgm:pt modelId="{8645AA44-1BAC-4861-BB28-48CF1C16310C}" type="parTrans" cxnId="{44C0DC3E-ACF2-4C12-814E-032FEFB76B20}">
      <dgm:prSet/>
      <dgm:spPr/>
      <dgm:t>
        <a:bodyPr/>
        <a:lstStyle/>
        <a:p>
          <a:endParaRPr lang="en-US"/>
        </a:p>
      </dgm:t>
    </dgm:pt>
    <dgm:pt modelId="{86F0094E-9A65-4F22-A37A-871212C8C2BF}" type="sibTrans" cxnId="{44C0DC3E-ACF2-4C12-814E-032FEFB76B20}">
      <dgm:prSet/>
      <dgm:spPr/>
      <dgm:t>
        <a:bodyPr/>
        <a:lstStyle/>
        <a:p>
          <a:endParaRPr lang="en-US"/>
        </a:p>
      </dgm:t>
    </dgm:pt>
    <dgm:pt modelId="{423FFC34-14EA-4F4B-85D0-A62239F3CE7F}">
      <dgm:prSet/>
      <dgm:spPr>
        <a:solidFill>
          <a:schemeClr val="accent2">
            <a:lumMod val="20000"/>
            <a:lumOff val="80000"/>
            <a:alpha val="90000"/>
          </a:schemeClr>
        </a:solidFill>
      </dgm:spPr>
      <dgm:t>
        <a:bodyPr/>
        <a:lstStyle/>
        <a:p>
          <a:r>
            <a:rPr lang="en-US" dirty="0"/>
            <a:t>workspace to complete training, e.g., an office, if needed</a:t>
          </a:r>
        </a:p>
      </dgm:t>
    </dgm:pt>
    <dgm:pt modelId="{EE1FD920-8937-4DFB-8D8B-650228620383}" type="parTrans" cxnId="{88464913-CBE7-4E98-9456-C5A319CD71DE}">
      <dgm:prSet/>
      <dgm:spPr/>
      <dgm:t>
        <a:bodyPr/>
        <a:lstStyle/>
        <a:p>
          <a:endParaRPr lang="en-US"/>
        </a:p>
      </dgm:t>
    </dgm:pt>
    <dgm:pt modelId="{895BD584-0D01-4AC7-8D47-9281E406B222}" type="sibTrans" cxnId="{88464913-CBE7-4E98-9456-C5A319CD71DE}">
      <dgm:prSet/>
      <dgm:spPr/>
      <dgm:t>
        <a:bodyPr/>
        <a:lstStyle/>
        <a:p>
          <a:endParaRPr lang="en-US"/>
        </a:p>
      </dgm:t>
    </dgm:pt>
    <dgm:pt modelId="{73F5453F-C182-4EDD-B0DA-1454F2403B8E}">
      <dgm:prSet/>
      <dgm:spPr>
        <a:solidFill>
          <a:schemeClr val="accent4"/>
        </a:solidFill>
      </dgm:spPr>
      <dgm:t>
        <a:bodyPr/>
        <a:lstStyle/>
        <a:p>
          <a:r>
            <a:rPr lang="en-US" dirty="0"/>
            <a:t>Service Provider Designee:</a:t>
          </a:r>
        </a:p>
      </dgm:t>
    </dgm:pt>
    <dgm:pt modelId="{5872D1C8-ABAB-434F-B29E-12AAE828A3BA}" type="parTrans" cxnId="{E250E7EA-3955-4261-8175-4A1CB2DC8AFA}">
      <dgm:prSet/>
      <dgm:spPr/>
      <dgm:t>
        <a:bodyPr/>
        <a:lstStyle/>
        <a:p>
          <a:endParaRPr lang="en-US"/>
        </a:p>
      </dgm:t>
    </dgm:pt>
    <dgm:pt modelId="{A576EAE5-CFBB-4D7E-AA90-A2023FBAB56C}" type="sibTrans" cxnId="{E250E7EA-3955-4261-8175-4A1CB2DC8AFA}">
      <dgm:prSet/>
      <dgm:spPr/>
      <dgm:t>
        <a:bodyPr/>
        <a:lstStyle/>
        <a:p>
          <a:endParaRPr lang="en-US"/>
        </a:p>
      </dgm:t>
    </dgm:pt>
    <dgm:pt modelId="{B175A9F8-A467-D346-9D0B-CDAC69186023}">
      <dgm:prSet/>
      <dgm:spPr>
        <a:solidFill>
          <a:schemeClr val="accent4">
            <a:lumMod val="20000"/>
            <a:lumOff val="80000"/>
            <a:alpha val="90000"/>
          </a:schemeClr>
        </a:solidFill>
      </dgm:spPr>
      <dgm:t>
        <a:bodyPr/>
        <a:lstStyle/>
        <a:p>
          <a:r>
            <a:rPr lang="en-US" dirty="0"/>
            <a:t>available to answer technical questions</a:t>
          </a:r>
        </a:p>
      </dgm:t>
    </dgm:pt>
    <dgm:pt modelId="{2D7693E2-02B1-5F47-A506-FBF82454E132}" type="parTrans" cxnId="{1C70D6C8-C30A-C94A-8721-70E297B9484D}">
      <dgm:prSet/>
      <dgm:spPr/>
      <dgm:t>
        <a:bodyPr/>
        <a:lstStyle/>
        <a:p>
          <a:endParaRPr lang="en-US"/>
        </a:p>
      </dgm:t>
    </dgm:pt>
    <dgm:pt modelId="{76FB7E5A-C3FC-CC4E-9715-7012EDDC1997}" type="sibTrans" cxnId="{1C70D6C8-C30A-C94A-8721-70E297B9484D}">
      <dgm:prSet/>
      <dgm:spPr/>
      <dgm:t>
        <a:bodyPr/>
        <a:lstStyle/>
        <a:p>
          <a:endParaRPr lang="en-US"/>
        </a:p>
      </dgm:t>
    </dgm:pt>
    <dgm:pt modelId="{9488465E-251B-8045-989A-681BF5CC36A3}">
      <dgm:prSet/>
      <dgm:spPr>
        <a:solidFill>
          <a:schemeClr val="accent4">
            <a:lumMod val="20000"/>
            <a:lumOff val="80000"/>
            <a:alpha val="90000"/>
          </a:schemeClr>
        </a:solidFill>
      </dgm:spPr>
      <dgm:t>
        <a:bodyPr/>
        <a:lstStyle/>
        <a:p>
          <a:r>
            <a:rPr lang="en-US" dirty="0"/>
            <a:t>help to share video viewing link</a:t>
          </a:r>
        </a:p>
      </dgm:t>
    </dgm:pt>
    <dgm:pt modelId="{18327149-11AC-4148-A5AD-7C826C63AA5E}" type="parTrans" cxnId="{BD4D6F79-EFD7-C747-8EC5-67986E38727C}">
      <dgm:prSet/>
      <dgm:spPr/>
      <dgm:t>
        <a:bodyPr/>
        <a:lstStyle/>
        <a:p>
          <a:endParaRPr lang="en-US"/>
        </a:p>
      </dgm:t>
    </dgm:pt>
    <dgm:pt modelId="{0E08F614-8FE0-144D-A8DD-89A0B660AB8A}" type="sibTrans" cxnId="{BD4D6F79-EFD7-C747-8EC5-67986E38727C}">
      <dgm:prSet/>
      <dgm:spPr/>
      <dgm:t>
        <a:bodyPr/>
        <a:lstStyle/>
        <a:p>
          <a:endParaRPr lang="en-US"/>
        </a:p>
      </dgm:t>
    </dgm:pt>
    <dgm:pt modelId="{9DF925E1-601C-8E40-B6A5-3BD6E173528E}">
      <dgm:prSet/>
      <dgm:spPr>
        <a:solidFill>
          <a:schemeClr val="accent2">
            <a:lumMod val="20000"/>
            <a:lumOff val="80000"/>
            <a:alpha val="90000"/>
          </a:schemeClr>
        </a:solidFill>
      </dgm:spPr>
      <dgm:t>
        <a:bodyPr/>
        <a:lstStyle/>
        <a:p>
          <a:r>
            <a:rPr lang="en-US" dirty="0"/>
            <a:t>equipment (e.g., computer, laptop) and</a:t>
          </a:r>
        </a:p>
      </dgm:t>
    </dgm:pt>
    <dgm:pt modelId="{A07D031F-7F53-FE47-B7E1-8CC5512BB5CE}" type="parTrans" cxnId="{208DA584-F7A6-634F-A694-5CCD9F3A42DD}">
      <dgm:prSet/>
      <dgm:spPr/>
    </dgm:pt>
    <dgm:pt modelId="{38894A40-D637-F247-BABC-490C6805A959}" type="sibTrans" cxnId="{208DA584-F7A6-634F-A694-5CCD9F3A42DD}">
      <dgm:prSet/>
      <dgm:spPr/>
    </dgm:pt>
    <dgm:pt modelId="{7E01E464-A44F-E544-A550-0C82824B68C1}" type="pres">
      <dgm:prSet presAssocID="{76CE0E04-3844-4A35-94F6-49353B15BCC7}" presName="linear" presStyleCnt="0">
        <dgm:presLayoutVars>
          <dgm:dir/>
          <dgm:animLvl val="lvl"/>
          <dgm:resizeHandles val="exact"/>
        </dgm:presLayoutVars>
      </dgm:prSet>
      <dgm:spPr/>
    </dgm:pt>
    <dgm:pt modelId="{95BAC7EC-624D-9B43-B703-8EFF10EB2052}" type="pres">
      <dgm:prSet presAssocID="{73F5453F-C182-4EDD-B0DA-1454F2403B8E}" presName="parentLin" presStyleCnt="0"/>
      <dgm:spPr/>
    </dgm:pt>
    <dgm:pt modelId="{8BABFB68-C98A-5649-A90E-BBD5E4200367}" type="pres">
      <dgm:prSet presAssocID="{73F5453F-C182-4EDD-B0DA-1454F2403B8E}" presName="parentLeftMargin" presStyleLbl="node1" presStyleIdx="0" presStyleCnt="2"/>
      <dgm:spPr/>
    </dgm:pt>
    <dgm:pt modelId="{302C2BF9-DDDF-674C-930B-004F4AF6AB73}" type="pres">
      <dgm:prSet presAssocID="{73F5453F-C182-4EDD-B0DA-1454F2403B8E}" presName="parentText" presStyleLbl="node1" presStyleIdx="0" presStyleCnt="2">
        <dgm:presLayoutVars>
          <dgm:chMax val="0"/>
          <dgm:bulletEnabled val="1"/>
        </dgm:presLayoutVars>
      </dgm:prSet>
      <dgm:spPr/>
    </dgm:pt>
    <dgm:pt modelId="{ED644039-709A-0C47-9861-2B6686C243C4}" type="pres">
      <dgm:prSet presAssocID="{73F5453F-C182-4EDD-B0DA-1454F2403B8E}" presName="negativeSpace" presStyleCnt="0"/>
      <dgm:spPr/>
    </dgm:pt>
    <dgm:pt modelId="{61BAF4DA-B866-9E43-8CF7-F81B08DFD182}" type="pres">
      <dgm:prSet presAssocID="{73F5453F-C182-4EDD-B0DA-1454F2403B8E}" presName="childText" presStyleLbl="conFgAcc1" presStyleIdx="0" presStyleCnt="2">
        <dgm:presLayoutVars>
          <dgm:bulletEnabled val="1"/>
        </dgm:presLayoutVars>
      </dgm:prSet>
      <dgm:spPr/>
    </dgm:pt>
    <dgm:pt modelId="{D31ECD22-6F5A-284F-809E-42A3BC0680DD}" type="pres">
      <dgm:prSet presAssocID="{A576EAE5-CFBB-4D7E-AA90-A2023FBAB56C}" presName="spaceBetweenRectangles" presStyleCnt="0"/>
      <dgm:spPr/>
    </dgm:pt>
    <dgm:pt modelId="{E0CA6394-BA8E-A141-840C-0C8572794D1A}" type="pres">
      <dgm:prSet presAssocID="{74116630-9BB3-4F61-956C-4DBDC7356A09}" presName="parentLin" presStyleCnt="0"/>
      <dgm:spPr/>
    </dgm:pt>
    <dgm:pt modelId="{984D2551-07D5-9A42-9B85-D67181A198D5}" type="pres">
      <dgm:prSet presAssocID="{74116630-9BB3-4F61-956C-4DBDC7356A09}" presName="parentLeftMargin" presStyleLbl="node1" presStyleIdx="0" presStyleCnt="2"/>
      <dgm:spPr/>
    </dgm:pt>
    <dgm:pt modelId="{3DE6F91D-F294-004B-8687-9305DB9E5F18}" type="pres">
      <dgm:prSet presAssocID="{74116630-9BB3-4F61-956C-4DBDC7356A09}" presName="parentText" presStyleLbl="node1" presStyleIdx="1" presStyleCnt="2">
        <dgm:presLayoutVars>
          <dgm:chMax val="0"/>
          <dgm:bulletEnabled val="1"/>
        </dgm:presLayoutVars>
      </dgm:prSet>
      <dgm:spPr/>
    </dgm:pt>
    <dgm:pt modelId="{8E1968CC-7D22-0449-8C84-1EA6838E3947}" type="pres">
      <dgm:prSet presAssocID="{74116630-9BB3-4F61-956C-4DBDC7356A09}" presName="negativeSpace" presStyleCnt="0"/>
      <dgm:spPr/>
    </dgm:pt>
    <dgm:pt modelId="{552E5C5D-1DCA-9C4E-90CB-4343554629EC}" type="pres">
      <dgm:prSet presAssocID="{74116630-9BB3-4F61-956C-4DBDC7356A09}" presName="childText" presStyleLbl="conFgAcc1" presStyleIdx="1" presStyleCnt="2">
        <dgm:presLayoutVars>
          <dgm:bulletEnabled val="1"/>
        </dgm:presLayoutVars>
      </dgm:prSet>
      <dgm:spPr/>
    </dgm:pt>
  </dgm:ptLst>
  <dgm:cxnLst>
    <dgm:cxn modelId="{4C85210E-2490-224C-A7F9-4EC316D2BFA4}" type="presOf" srcId="{73F5453F-C182-4EDD-B0DA-1454F2403B8E}" destId="{8BABFB68-C98A-5649-A90E-BBD5E4200367}" srcOrd="0" destOrd="0" presId="urn:microsoft.com/office/officeart/2005/8/layout/list1"/>
    <dgm:cxn modelId="{88464913-CBE7-4E98-9456-C5A319CD71DE}" srcId="{74116630-9BB3-4F61-956C-4DBDC7356A09}" destId="{423FFC34-14EA-4F4B-85D0-A62239F3CE7F}" srcOrd="2" destOrd="0" parTransId="{EE1FD920-8937-4DFB-8D8B-650228620383}" sibTransId="{895BD584-0D01-4AC7-8D47-9281E406B222}"/>
    <dgm:cxn modelId="{07D6961D-F29F-FC43-8A8E-28B79FD11F29}" type="presOf" srcId="{73F5453F-C182-4EDD-B0DA-1454F2403B8E}" destId="{302C2BF9-DDDF-674C-930B-004F4AF6AB73}" srcOrd="1" destOrd="0" presId="urn:microsoft.com/office/officeart/2005/8/layout/list1"/>
    <dgm:cxn modelId="{23C37C3D-1E00-794F-AC09-60165D1B22CB}" type="presOf" srcId="{9488465E-251B-8045-989A-681BF5CC36A3}" destId="{61BAF4DA-B866-9E43-8CF7-F81B08DFD182}" srcOrd="0" destOrd="1" presId="urn:microsoft.com/office/officeart/2005/8/layout/list1"/>
    <dgm:cxn modelId="{44C0DC3E-ACF2-4C12-814E-032FEFB76B20}" srcId="{74116630-9BB3-4F61-956C-4DBDC7356A09}" destId="{B4837C50-88C0-4019-8972-40A7AB656CA0}" srcOrd="0" destOrd="0" parTransId="{8645AA44-1BAC-4861-BB28-48CF1C16310C}" sibTransId="{86F0094E-9A65-4F22-A37A-871212C8C2BF}"/>
    <dgm:cxn modelId="{DC427341-6335-2049-B93E-B7ABEF6D0747}" type="presOf" srcId="{423FFC34-14EA-4F4B-85D0-A62239F3CE7F}" destId="{552E5C5D-1DCA-9C4E-90CB-4343554629EC}" srcOrd="0" destOrd="2" presId="urn:microsoft.com/office/officeart/2005/8/layout/list1"/>
    <dgm:cxn modelId="{1430FC69-4F7C-7E47-99C6-894405843CD0}" type="presOf" srcId="{74116630-9BB3-4F61-956C-4DBDC7356A09}" destId="{984D2551-07D5-9A42-9B85-D67181A198D5}" srcOrd="0" destOrd="0" presId="urn:microsoft.com/office/officeart/2005/8/layout/list1"/>
    <dgm:cxn modelId="{3BDF6775-D934-634D-927C-2FE68C49CD03}" type="presOf" srcId="{9DF925E1-601C-8E40-B6A5-3BD6E173528E}" destId="{552E5C5D-1DCA-9C4E-90CB-4343554629EC}" srcOrd="0" destOrd="1" presId="urn:microsoft.com/office/officeart/2005/8/layout/list1"/>
    <dgm:cxn modelId="{BD4D6F79-EFD7-C747-8EC5-67986E38727C}" srcId="{73F5453F-C182-4EDD-B0DA-1454F2403B8E}" destId="{9488465E-251B-8045-989A-681BF5CC36A3}" srcOrd="1" destOrd="0" parTransId="{18327149-11AC-4148-A5AD-7C826C63AA5E}" sibTransId="{0E08F614-8FE0-144D-A8DD-89A0B660AB8A}"/>
    <dgm:cxn modelId="{208DA584-F7A6-634F-A694-5CCD9F3A42DD}" srcId="{74116630-9BB3-4F61-956C-4DBDC7356A09}" destId="{9DF925E1-601C-8E40-B6A5-3BD6E173528E}" srcOrd="1" destOrd="0" parTransId="{A07D031F-7F53-FE47-B7E1-8CC5512BB5CE}" sibTransId="{38894A40-D637-F247-BABC-490C6805A959}"/>
    <dgm:cxn modelId="{1D3AA893-E207-0346-B3B6-D70715D358E5}" type="presOf" srcId="{76CE0E04-3844-4A35-94F6-49353B15BCC7}" destId="{7E01E464-A44F-E544-A550-0C82824B68C1}" srcOrd="0" destOrd="0" presId="urn:microsoft.com/office/officeart/2005/8/layout/list1"/>
    <dgm:cxn modelId="{64775C9C-78B5-41D5-8402-DCD535EB5565}" srcId="{76CE0E04-3844-4A35-94F6-49353B15BCC7}" destId="{74116630-9BB3-4F61-956C-4DBDC7356A09}" srcOrd="1" destOrd="0" parTransId="{AF8AAD15-26F7-4F43-9203-5E1C7721CA6B}" sibTransId="{8BD520D2-C4D2-4692-83C7-B66E1F4EF427}"/>
    <dgm:cxn modelId="{1C70D6C8-C30A-C94A-8721-70E297B9484D}" srcId="{73F5453F-C182-4EDD-B0DA-1454F2403B8E}" destId="{B175A9F8-A467-D346-9D0B-CDAC69186023}" srcOrd="0" destOrd="0" parTransId="{2D7693E2-02B1-5F47-A506-FBF82454E132}" sibTransId="{76FB7E5A-C3FC-CC4E-9715-7012EDDC1997}"/>
    <dgm:cxn modelId="{C7D2E4CC-A6E5-4745-8552-2B878D43EDDD}" type="presOf" srcId="{74116630-9BB3-4F61-956C-4DBDC7356A09}" destId="{3DE6F91D-F294-004B-8687-9305DB9E5F18}" srcOrd="1" destOrd="0" presId="urn:microsoft.com/office/officeart/2005/8/layout/list1"/>
    <dgm:cxn modelId="{91DD49D4-512D-5B48-AB74-F498E7AB3CB8}" type="presOf" srcId="{B175A9F8-A467-D346-9D0B-CDAC69186023}" destId="{61BAF4DA-B866-9E43-8CF7-F81B08DFD182}" srcOrd="0" destOrd="0" presId="urn:microsoft.com/office/officeart/2005/8/layout/list1"/>
    <dgm:cxn modelId="{AB7C08E7-3099-744D-B6F0-61963B8BF761}" type="presOf" srcId="{B4837C50-88C0-4019-8972-40A7AB656CA0}" destId="{552E5C5D-1DCA-9C4E-90CB-4343554629EC}" srcOrd="0" destOrd="0" presId="urn:microsoft.com/office/officeart/2005/8/layout/list1"/>
    <dgm:cxn modelId="{E250E7EA-3955-4261-8175-4A1CB2DC8AFA}" srcId="{76CE0E04-3844-4A35-94F6-49353B15BCC7}" destId="{73F5453F-C182-4EDD-B0DA-1454F2403B8E}" srcOrd="0" destOrd="0" parTransId="{5872D1C8-ABAB-434F-B29E-12AAE828A3BA}" sibTransId="{A576EAE5-CFBB-4D7E-AA90-A2023FBAB56C}"/>
    <dgm:cxn modelId="{B6F1F415-935A-0641-98B4-7A9467DE3202}" type="presParOf" srcId="{7E01E464-A44F-E544-A550-0C82824B68C1}" destId="{95BAC7EC-624D-9B43-B703-8EFF10EB2052}" srcOrd="0" destOrd="0" presId="urn:microsoft.com/office/officeart/2005/8/layout/list1"/>
    <dgm:cxn modelId="{F91A4013-7500-D64A-A705-4FBE5BAD54AD}" type="presParOf" srcId="{95BAC7EC-624D-9B43-B703-8EFF10EB2052}" destId="{8BABFB68-C98A-5649-A90E-BBD5E4200367}" srcOrd="0" destOrd="0" presId="urn:microsoft.com/office/officeart/2005/8/layout/list1"/>
    <dgm:cxn modelId="{0ACD2FBF-4B52-D543-9FE7-4B2B574F0231}" type="presParOf" srcId="{95BAC7EC-624D-9B43-B703-8EFF10EB2052}" destId="{302C2BF9-DDDF-674C-930B-004F4AF6AB73}" srcOrd="1" destOrd="0" presId="urn:microsoft.com/office/officeart/2005/8/layout/list1"/>
    <dgm:cxn modelId="{C0B5FD46-2102-0841-88B2-979042F9C6B1}" type="presParOf" srcId="{7E01E464-A44F-E544-A550-0C82824B68C1}" destId="{ED644039-709A-0C47-9861-2B6686C243C4}" srcOrd="1" destOrd="0" presId="urn:microsoft.com/office/officeart/2005/8/layout/list1"/>
    <dgm:cxn modelId="{212982F4-4E15-D84A-9806-F7D33CFF8B11}" type="presParOf" srcId="{7E01E464-A44F-E544-A550-0C82824B68C1}" destId="{61BAF4DA-B866-9E43-8CF7-F81B08DFD182}" srcOrd="2" destOrd="0" presId="urn:microsoft.com/office/officeart/2005/8/layout/list1"/>
    <dgm:cxn modelId="{9DECD0F0-4200-7B46-8AF6-84E32BB0801D}" type="presParOf" srcId="{7E01E464-A44F-E544-A550-0C82824B68C1}" destId="{D31ECD22-6F5A-284F-809E-42A3BC0680DD}" srcOrd="3" destOrd="0" presId="urn:microsoft.com/office/officeart/2005/8/layout/list1"/>
    <dgm:cxn modelId="{AA2883A7-3A64-F94C-8892-CCA166A4B2E9}" type="presParOf" srcId="{7E01E464-A44F-E544-A550-0C82824B68C1}" destId="{E0CA6394-BA8E-A141-840C-0C8572794D1A}" srcOrd="4" destOrd="0" presId="urn:microsoft.com/office/officeart/2005/8/layout/list1"/>
    <dgm:cxn modelId="{75F8E8C5-F23D-3542-9BA8-CA2924DBD30D}" type="presParOf" srcId="{E0CA6394-BA8E-A141-840C-0C8572794D1A}" destId="{984D2551-07D5-9A42-9B85-D67181A198D5}" srcOrd="0" destOrd="0" presId="urn:microsoft.com/office/officeart/2005/8/layout/list1"/>
    <dgm:cxn modelId="{FB24AE56-1D4B-0F43-BA4B-B02452C0B338}" type="presParOf" srcId="{E0CA6394-BA8E-A141-840C-0C8572794D1A}" destId="{3DE6F91D-F294-004B-8687-9305DB9E5F18}" srcOrd="1" destOrd="0" presId="urn:microsoft.com/office/officeart/2005/8/layout/list1"/>
    <dgm:cxn modelId="{EB9E8F41-C511-604E-BD47-EF7A96751075}" type="presParOf" srcId="{7E01E464-A44F-E544-A550-0C82824B68C1}" destId="{8E1968CC-7D22-0449-8C84-1EA6838E3947}" srcOrd="5" destOrd="0" presId="urn:microsoft.com/office/officeart/2005/8/layout/list1"/>
    <dgm:cxn modelId="{E55AFF62-9628-374F-B08E-6A170945A668}" type="presParOf" srcId="{7E01E464-A44F-E544-A550-0C82824B68C1}" destId="{552E5C5D-1DCA-9C4E-90CB-4343554629EC}"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1683D4-8500-446F-B95E-C9B6AEB5EED4}" type="doc">
      <dgm:prSet loTypeId="urn:microsoft.com/office/officeart/2005/8/layout/matrix3" loCatId="matrix" qsTypeId="urn:microsoft.com/office/officeart/2005/8/quickstyle/simple4" qsCatId="simple" csTypeId="urn:microsoft.com/office/officeart/2005/8/colors/colorful5" csCatId="colorful" phldr="1"/>
      <dgm:spPr/>
      <dgm:t>
        <a:bodyPr/>
        <a:lstStyle/>
        <a:p>
          <a:endParaRPr lang="en-US"/>
        </a:p>
      </dgm:t>
    </dgm:pt>
    <dgm:pt modelId="{AFF4C89B-C1DE-44BE-99FE-D22DDE95694D}">
      <dgm:prSet/>
      <dgm:spPr/>
      <dgm:t>
        <a:bodyPr/>
        <a:lstStyle/>
        <a:p>
          <a:r>
            <a:rPr lang="en-US" dirty="0"/>
            <a:t>May move around course unrestricted</a:t>
          </a:r>
        </a:p>
      </dgm:t>
    </dgm:pt>
    <dgm:pt modelId="{1EE7D1D3-03A8-43F7-9579-655E6D353068}" type="parTrans" cxnId="{79F20F8F-16D2-40D6-837A-D2FB8115D1B7}">
      <dgm:prSet/>
      <dgm:spPr/>
      <dgm:t>
        <a:bodyPr/>
        <a:lstStyle/>
        <a:p>
          <a:endParaRPr lang="en-US"/>
        </a:p>
      </dgm:t>
    </dgm:pt>
    <dgm:pt modelId="{2F1CB26C-FE68-46B1-8F4B-2B79407D1820}" type="sibTrans" cxnId="{79F20F8F-16D2-40D6-837A-D2FB8115D1B7}">
      <dgm:prSet/>
      <dgm:spPr/>
      <dgm:t>
        <a:bodyPr/>
        <a:lstStyle/>
        <a:p>
          <a:endParaRPr lang="en-US"/>
        </a:p>
      </dgm:t>
    </dgm:pt>
    <dgm:pt modelId="{FA3194A0-67E8-4D91-A2E9-546BD56A9B39}">
      <dgm:prSet/>
      <dgm:spPr>
        <a:solidFill>
          <a:schemeClr val="accent2"/>
        </a:solidFill>
      </dgm:spPr>
      <dgm:t>
        <a:bodyPr/>
        <a:lstStyle/>
        <a:p>
          <a:r>
            <a:rPr lang="en-US" dirty="0"/>
            <a:t>MAP Trainer Administration Block is hidden</a:t>
          </a:r>
        </a:p>
      </dgm:t>
    </dgm:pt>
    <dgm:pt modelId="{E4354E2D-67AD-4778-952B-C31116FCD161}" type="parTrans" cxnId="{B0278374-097E-4DB6-BCB6-8DC41B8F7FDC}">
      <dgm:prSet/>
      <dgm:spPr/>
      <dgm:t>
        <a:bodyPr/>
        <a:lstStyle/>
        <a:p>
          <a:endParaRPr lang="en-US"/>
        </a:p>
      </dgm:t>
    </dgm:pt>
    <dgm:pt modelId="{D21973BC-2AEE-4C7C-B5D3-55E575430948}" type="sibTrans" cxnId="{B0278374-097E-4DB6-BCB6-8DC41B8F7FDC}">
      <dgm:prSet/>
      <dgm:spPr/>
      <dgm:t>
        <a:bodyPr/>
        <a:lstStyle/>
        <a:p>
          <a:endParaRPr lang="en-US"/>
        </a:p>
      </dgm:t>
    </dgm:pt>
    <dgm:pt modelId="{8F713B83-44D9-422D-A86C-B2E841DD8BB0}">
      <dgm:prSet/>
      <dgm:spPr>
        <a:solidFill>
          <a:schemeClr val="accent4"/>
        </a:solidFill>
      </dgm:spPr>
      <dgm:t>
        <a:bodyPr/>
        <a:lstStyle/>
        <a:p>
          <a:r>
            <a:rPr lang="en-US"/>
            <a:t>Dedication Tool is hidden</a:t>
          </a:r>
        </a:p>
      </dgm:t>
    </dgm:pt>
    <dgm:pt modelId="{8C3CA8F0-D565-4313-B700-5F645894DFB1}" type="parTrans" cxnId="{7AEF32F6-73D8-4416-A4DC-24C00BACCAA0}">
      <dgm:prSet/>
      <dgm:spPr/>
      <dgm:t>
        <a:bodyPr/>
        <a:lstStyle/>
        <a:p>
          <a:endParaRPr lang="en-US"/>
        </a:p>
      </dgm:t>
    </dgm:pt>
    <dgm:pt modelId="{994D6103-EA4A-4751-8E16-F56B31604062}" type="sibTrans" cxnId="{7AEF32F6-73D8-4416-A4DC-24C00BACCAA0}">
      <dgm:prSet/>
      <dgm:spPr/>
      <dgm:t>
        <a:bodyPr/>
        <a:lstStyle/>
        <a:p>
          <a:endParaRPr lang="en-US"/>
        </a:p>
      </dgm:t>
    </dgm:pt>
    <dgm:pt modelId="{BCEDAC6C-750E-4AFB-A47B-D8F4585A2F1B}">
      <dgm:prSet/>
      <dgm:spPr>
        <a:solidFill>
          <a:schemeClr val="accent3">
            <a:lumMod val="75000"/>
          </a:schemeClr>
        </a:solidFill>
      </dgm:spPr>
      <dgm:t>
        <a:bodyPr/>
        <a:lstStyle/>
        <a:p>
          <a:r>
            <a:rPr lang="en-US" dirty="0"/>
            <a:t>No access to real student data or reports</a:t>
          </a:r>
        </a:p>
      </dgm:t>
    </dgm:pt>
    <dgm:pt modelId="{EC961E84-56C8-44CE-ABFB-C8A01B47B2FA}" type="parTrans" cxnId="{DA2A1973-5E1A-4B93-B3E2-758FBCC107A0}">
      <dgm:prSet/>
      <dgm:spPr/>
      <dgm:t>
        <a:bodyPr/>
        <a:lstStyle/>
        <a:p>
          <a:endParaRPr lang="en-US"/>
        </a:p>
      </dgm:t>
    </dgm:pt>
    <dgm:pt modelId="{FCC7B5C1-2F11-45DF-9C2F-D1D14D4435DD}" type="sibTrans" cxnId="{DA2A1973-5E1A-4B93-B3E2-758FBCC107A0}">
      <dgm:prSet/>
      <dgm:spPr/>
      <dgm:t>
        <a:bodyPr/>
        <a:lstStyle/>
        <a:p>
          <a:endParaRPr lang="en-US"/>
        </a:p>
      </dgm:t>
    </dgm:pt>
    <dgm:pt modelId="{8DCD95F1-8A27-48A3-A84E-B7C2A50B963B}">
      <dgm:prSet/>
      <dgm:spPr/>
      <dgm:t>
        <a:bodyPr/>
        <a:lstStyle/>
        <a:p>
          <a:endParaRPr lang="en-US"/>
        </a:p>
      </dgm:t>
    </dgm:pt>
    <dgm:pt modelId="{8DDBAF84-A5DD-47BE-95C6-0E19020515DD}" type="parTrans" cxnId="{0FC1E617-209D-43EF-B5B0-F1FD8AAB26C7}">
      <dgm:prSet/>
      <dgm:spPr/>
      <dgm:t>
        <a:bodyPr/>
        <a:lstStyle/>
        <a:p>
          <a:endParaRPr lang="en-US"/>
        </a:p>
      </dgm:t>
    </dgm:pt>
    <dgm:pt modelId="{60B1EBA7-8C96-4B25-804F-BBAE2076EA07}" type="sibTrans" cxnId="{0FC1E617-209D-43EF-B5B0-F1FD8AAB26C7}">
      <dgm:prSet/>
      <dgm:spPr/>
      <dgm:t>
        <a:bodyPr/>
        <a:lstStyle/>
        <a:p>
          <a:endParaRPr lang="en-US"/>
        </a:p>
      </dgm:t>
    </dgm:pt>
    <dgm:pt modelId="{F1295AE1-8818-DB43-BCF6-FD3D2BA63D26}" type="pres">
      <dgm:prSet presAssocID="{A71683D4-8500-446F-B95E-C9B6AEB5EED4}" presName="matrix" presStyleCnt="0">
        <dgm:presLayoutVars>
          <dgm:chMax val="1"/>
          <dgm:dir/>
          <dgm:resizeHandles val="exact"/>
        </dgm:presLayoutVars>
      </dgm:prSet>
      <dgm:spPr/>
    </dgm:pt>
    <dgm:pt modelId="{E2F523BC-4F67-8C46-807D-07906D42F820}" type="pres">
      <dgm:prSet presAssocID="{A71683D4-8500-446F-B95E-C9B6AEB5EED4}" presName="diamond" presStyleLbl="bgShp" presStyleIdx="0" presStyleCnt="1"/>
      <dgm:spPr/>
    </dgm:pt>
    <dgm:pt modelId="{F5C12E04-2245-6341-AAF6-CF9C7D496229}" type="pres">
      <dgm:prSet presAssocID="{A71683D4-8500-446F-B95E-C9B6AEB5EED4}" presName="quad1" presStyleLbl="node1" presStyleIdx="0" presStyleCnt="4">
        <dgm:presLayoutVars>
          <dgm:chMax val="0"/>
          <dgm:chPref val="0"/>
          <dgm:bulletEnabled val="1"/>
        </dgm:presLayoutVars>
      </dgm:prSet>
      <dgm:spPr/>
    </dgm:pt>
    <dgm:pt modelId="{41367BCC-EA8D-5649-9B2A-4D10B20C3674}" type="pres">
      <dgm:prSet presAssocID="{A71683D4-8500-446F-B95E-C9B6AEB5EED4}" presName="quad2" presStyleLbl="node1" presStyleIdx="1" presStyleCnt="4">
        <dgm:presLayoutVars>
          <dgm:chMax val="0"/>
          <dgm:chPref val="0"/>
          <dgm:bulletEnabled val="1"/>
        </dgm:presLayoutVars>
      </dgm:prSet>
      <dgm:spPr/>
    </dgm:pt>
    <dgm:pt modelId="{C5475564-E7BC-0344-8FBC-F50174839549}" type="pres">
      <dgm:prSet presAssocID="{A71683D4-8500-446F-B95E-C9B6AEB5EED4}" presName="quad3" presStyleLbl="node1" presStyleIdx="2" presStyleCnt="4">
        <dgm:presLayoutVars>
          <dgm:chMax val="0"/>
          <dgm:chPref val="0"/>
          <dgm:bulletEnabled val="1"/>
        </dgm:presLayoutVars>
      </dgm:prSet>
      <dgm:spPr/>
    </dgm:pt>
    <dgm:pt modelId="{D3DE917E-EA73-8141-BE70-37965881C514}" type="pres">
      <dgm:prSet presAssocID="{A71683D4-8500-446F-B95E-C9B6AEB5EED4}" presName="quad4" presStyleLbl="node1" presStyleIdx="3" presStyleCnt="4">
        <dgm:presLayoutVars>
          <dgm:chMax val="0"/>
          <dgm:chPref val="0"/>
          <dgm:bulletEnabled val="1"/>
        </dgm:presLayoutVars>
      </dgm:prSet>
      <dgm:spPr/>
    </dgm:pt>
  </dgm:ptLst>
  <dgm:cxnLst>
    <dgm:cxn modelId="{A8E4A703-4ABC-264B-9AAE-98D0036920E9}" type="presOf" srcId="{AFF4C89B-C1DE-44BE-99FE-D22DDE95694D}" destId="{F5C12E04-2245-6341-AAF6-CF9C7D496229}" srcOrd="0" destOrd="0" presId="urn:microsoft.com/office/officeart/2005/8/layout/matrix3"/>
    <dgm:cxn modelId="{0FC1E617-209D-43EF-B5B0-F1FD8AAB26C7}" srcId="{A71683D4-8500-446F-B95E-C9B6AEB5EED4}" destId="{8DCD95F1-8A27-48A3-A84E-B7C2A50B963B}" srcOrd="4" destOrd="0" parTransId="{8DDBAF84-A5DD-47BE-95C6-0E19020515DD}" sibTransId="{60B1EBA7-8C96-4B25-804F-BBAE2076EA07}"/>
    <dgm:cxn modelId="{FF2DF63C-2630-0841-8E67-14F51E3FC05C}" type="presOf" srcId="{8F713B83-44D9-422D-A86C-B2E841DD8BB0}" destId="{C5475564-E7BC-0344-8FBC-F50174839549}" srcOrd="0" destOrd="0" presId="urn:microsoft.com/office/officeart/2005/8/layout/matrix3"/>
    <dgm:cxn modelId="{EB1E5C67-D0EE-EE47-8BCE-AEC6B749450A}" type="presOf" srcId="{BCEDAC6C-750E-4AFB-A47B-D8F4585A2F1B}" destId="{D3DE917E-EA73-8141-BE70-37965881C514}" srcOrd="0" destOrd="0" presId="urn:microsoft.com/office/officeart/2005/8/layout/matrix3"/>
    <dgm:cxn modelId="{F64A6A67-D4DD-D64A-95CB-380F0ECE2263}" type="presOf" srcId="{FA3194A0-67E8-4D91-A2E9-546BD56A9B39}" destId="{41367BCC-EA8D-5649-9B2A-4D10B20C3674}" srcOrd="0" destOrd="0" presId="urn:microsoft.com/office/officeart/2005/8/layout/matrix3"/>
    <dgm:cxn modelId="{DA2A1973-5E1A-4B93-B3E2-758FBCC107A0}" srcId="{A71683D4-8500-446F-B95E-C9B6AEB5EED4}" destId="{BCEDAC6C-750E-4AFB-A47B-D8F4585A2F1B}" srcOrd="3" destOrd="0" parTransId="{EC961E84-56C8-44CE-ABFB-C8A01B47B2FA}" sibTransId="{FCC7B5C1-2F11-45DF-9C2F-D1D14D4435DD}"/>
    <dgm:cxn modelId="{B0278374-097E-4DB6-BCB6-8DC41B8F7FDC}" srcId="{A71683D4-8500-446F-B95E-C9B6AEB5EED4}" destId="{FA3194A0-67E8-4D91-A2E9-546BD56A9B39}" srcOrd="1" destOrd="0" parTransId="{E4354E2D-67AD-4778-952B-C31116FCD161}" sibTransId="{D21973BC-2AEE-4C7C-B5D3-55E575430948}"/>
    <dgm:cxn modelId="{79F20F8F-16D2-40D6-837A-D2FB8115D1B7}" srcId="{A71683D4-8500-446F-B95E-C9B6AEB5EED4}" destId="{AFF4C89B-C1DE-44BE-99FE-D22DDE95694D}" srcOrd="0" destOrd="0" parTransId="{1EE7D1D3-03A8-43F7-9579-655E6D353068}" sibTransId="{2F1CB26C-FE68-46B1-8F4B-2B79407D1820}"/>
    <dgm:cxn modelId="{5A80D4A3-631C-1240-80E3-88CD7C628379}" type="presOf" srcId="{A71683D4-8500-446F-B95E-C9B6AEB5EED4}" destId="{F1295AE1-8818-DB43-BCF6-FD3D2BA63D26}" srcOrd="0" destOrd="0" presId="urn:microsoft.com/office/officeart/2005/8/layout/matrix3"/>
    <dgm:cxn modelId="{7AEF32F6-73D8-4416-A4DC-24C00BACCAA0}" srcId="{A71683D4-8500-446F-B95E-C9B6AEB5EED4}" destId="{8F713B83-44D9-422D-A86C-B2E841DD8BB0}" srcOrd="2" destOrd="0" parTransId="{8C3CA8F0-D565-4313-B700-5F645894DFB1}" sibTransId="{994D6103-EA4A-4751-8E16-F56B31604062}"/>
    <dgm:cxn modelId="{E6ED36DF-8C0B-CF43-A6B3-02D3013F478B}" type="presParOf" srcId="{F1295AE1-8818-DB43-BCF6-FD3D2BA63D26}" destId="{E2F523BC-4F67-8C46-807D-07906D42F820}" srcOrd="0" destOrd="0" presId="urn:microsoft.com/office/officeart/2005/8/layout/matrix3"/>
    <dgm:cxn modelId="{93E27587-E40A-6544-B47B-20E538C9EBF7}" type="presParOf" srcId="{F1295AE1-8818-DB43-BCF6-FD3D2BA63D26}" destId="{F5C12E04-2245-6341-AAF6-CF9C7D496229}" srcOrd="1" destOrd="0" presId="urn:microsoft.com/office/officeart/2005/8/layout/matrix3"/>
    <dgm:cxn modelId="{655FD42C-5C33-974B-8FFE-381CF08EE586}" type="presParOf" srcId="{F1295AE1-8818-DB43-BCF6-FD3D2BA63D26}" destId="{41367BCC-EA8D-5649-9B2A-4D10B20C3674}" srcOrd="2" destOrd="0" presId="urn:microsoft.com/office/officeart/2005/8/layout/matrix3"/>
    <dgm:cxn modelId="{B278A82B-CFBA-6940-A1E4-A240349D7DE0}" type="presParOf" srcId="{F1295AE1-8818-DB43-BCF6-FD3D2BA63D26}" destId="{C5475564-E7BC-0344-8FBC-F50174839549}" srcOrd="3" destOrd="0" presId="urn:microsoft.com/office/officeart/2005/8/layout/matrix3"/>
    <dgm:cxn modelId="{33B1D295-3DC5-F045-BA17-6F69706F1CC4}" type="presParOf" srcId="{F1295AE1-8818-DB43-BCF6-FD3D2BA63D26}" destId="{D3DE917E-EA73-8141-BE70-37965881C51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E0E04-3844-4A35-94F6-49353B15BCC7}" type="doc">
      <dgm:prSet loTypeId="urn:microsoft.com/office/officeart/2005/8/layout/vList5" loCatId="list" qsTypeId="urn:microsoft.com/office/officeart/2005/8/quickstyle/simple5" qsCatId="simple" csTypeId="urn:microsoft.com/office/officeart/2005/8/colors/accent6_2" csCatId="accent6" phldr="1"/>
      <dgm:spPr/>
      <dgm:t>
        <a:bodyPr/>
        <a:lstStyle/>
        <a:p>
          <a:endParaRPr lang="en-US"/>
        </a:p>
      </dgm:t>
    </dgm:pt>
    <dgm:pt modelId="{74116630-9BB3-4F61-956C-4DBDC7356A09}">
      <dgm:prSet/>
      <dgm:spPr>
        <a:solidFill>
          <a:schemeClr val="accent4"/>
        </a:solidFill>
      </dgm:spPr>
      <dgm:t>
        <a:bodyPr/>
        <a:lstStyle/>
        <a:p>
          <a:r>
            <a:rPr lang="en-US"/>
            <a:t>OPTIONS</a:t>
          </a:r>
        </a:p>
      </dgm:t>
    </dgm:pt>
    <dgm:pt modelId="{AF8AAD15-26F7-4F43-9203-5E1C7721CA6B}" type="parTrans" cxnId="{64775C9C-78B5-41D5-8402-DCD535EB5565}">
      <dgm:prSet/>
      <dgm:spPr/>
      <dgm:t>
        <a:bodyPr/>
        <a:lstStyle/>
        <a:p>
          <a:endParaRPr lang="en-US"/>
        </a:p>
      </dgm:t>
    </dgm:pt>
    <dgm:pt modelId="{8BD520D2-C4D2-4692-83C7-B66E1F4EF427}" type="sibTrans" cxnId="{64775C9C-78B5-41D5-8402-DCD535EB5565}">
      <dgm:prSet/>
      <dgm:spPr/>
      <dgm:t>
        <a:bodyPr/>
        <a:lstStyle/>
        <a:p>
          <a:endParaRPr lang="en-US"/>
        </a:p>
      </dgm:t>
    </dgm:pt>
    <dgm:pt modelId="{73F5453F-C182-4EDD-B0DA-1454F2403B8E}">
      <dgm:prSet/>
      <dgm:spPr>
        <a:solidFill>
          <a:schemeClr val="accent5"/>
        </a:solidFill>
      </dgm:spPr>
      <dgm:t>
        <a:bodyPr/>
        <a:lstStyle/>
        <a:p>
          <a:r>
            <a:rPr lang="en-US"/>
            <a:t>Long Term Pharmacy Solutions</a:t>
          </a:r>
        </a:p>
      </dgm:t>
    </dgm:pt>
    <dgm:pt modelId="{5872D1C8-ABAB-434F-B29E-12AAE828A3BA}" type="parTrans" cxnId="{E250E7EA-3955-4261-8175-4A1CB2DC8AFA}">
      <dgm:prSet/>
      <dgm:spPr/>
      <dgm:t>
        <a:bodyPr/>
        <a:lstStyle/>
        <a:p>
          <a:endParaRPr lang="en-US"/>
        </a:p>
      </dgm:t>
    </dgm:pt>
    <dgm:pt modelId="{A576EAE5-CFBB-4D7E-AA90-A2023FBAB56C}" type="sibTrans" cxnId="{E250E7EA-3955-4261-8175-4A1CB2DC8AFA}">
      <dgm:prSet/>
      <dgm:spPr/>
      <dgm:t>
        <a:bodyPr/>
        <a:lstStyle/>
        <a:p>
          <a:endParaRPr lang="en-US"/>
        </a:p>
      </dgm:t>
    </dgm:pt>
    <dgm:pt modelId="{B175A9F8-A467-D346-9D0B-CDAC69186023}">
      <dgm:prSet/>
      <dgm:spPr/>
      <dgm:t>
        <a:bodyPr/>
        <a:lstStyle/>
        <a:p>
          <a:r>
            <a:rPr lang="en-US"/>
            <a:t>Service Provider Assembly</a:t>
          </a:r>
        </a:p>
      </dgm:t>
    </dgm:pt>
    <dgm:pt modelId="{2D7693E2-02B1-5F47-A506-FBF82454E132}" type="parTrans" cxnId="{1C70D6C8-C30A-C94A-8721-70E297B9484D}">
      <dgm:prSet/>
      <dgm:spPr/>
      <dgm:t>
        <a:bodyPr/>
        <a:lstStyle/>
        <a:p>
          <a:endParaRPr lang="en-US"/>
        </a:p>
      </dgm:t>
    </dgm:pt>
    <dgm:pt modelId="{76FB7E5A-C3FC-CC4E-9715-7012EDDC1997}" type="sibTrans" cxnId="{1C70D6C8-C30A-C94A-8721-70E297B9484D}">
      <dgm:prSet/>
      <dgm:spPr/>
      <dgm:t>
        <a:bodyPr/>
        <a:lstStyle/>
        <a:p>
          <a:endParaRPr lang="en-US"/>
        </a:p>
      </dgm:t>
    </dgm:pt>
    <dgm:pt modelId="{5AE9B720-41B2-9D44-97AE-74627BC6E189}">
      <dgm:prSet/>
      <dgm:spPr/>
      <dgm:t>
        <a:bodyPr/>
        <a:lstStyle/>
        <a:p>
          <a:r>
            <a:rPr lang="en-US" dirty="0"/>
            <a:t>Resource Packet contents found at:</a:t>
          </a:r>
        </a:p>
      </dgm:t>
    </dgm:pt>
    <dgm:pt modelId="{10BF8FEC-C85F-0849-8FB3-FAD74987BAE7}" type="parTrans" cxnId="{9E166EE7-BF4B-1948-8939-B4F472228F0C}">
      <dgm:prSet/>
      <dgm:spPr/>
      <dgm:t>
        <a:bodyPr/>
        <a:lstStyle/>
        <a:p>
          <a:endParaRPr lang="en-US"/>
        </a:p>
      </dgm:t>
    </dgm:pt>
    <dgm:pt modelId="{D7DC90EE-BA42-274A-AD23-6BFE87C6DE9D}" type="sibTrans" cxnId="{9E166EE7-BF4B-1948-8939-B4F472228F0C}">
      <dgm:prSet/>
      <dgm:spPr/>
      <dgm:t>
        <a:bodyPr/>
        <a:lstStyle/>
        <a:p>
          <a:endParaRPr lang="en-US"/>
        </a:p>
      </dgm:t>
    </dgm:pt>
    <dgm:pt modelId="{EEE2613D-2699-FB4B-A924-8C1C8F6C12DA}">
      <dgm:prSet/>
      <dgm:spPr/>
      <dgm:t>
        <a:bodyPr/>
        <a:lstStyle/>
        <a:p>
          <a:r>
            <a:rPr lang="en-US" dirty="0"/>
            <a:t>Training blister packs </a:t>
          </a:r>
          <a:r>
            <a:rPr lang="en-US" b="1" dirty="0"/>
            <a:t>must be provided </a:t>
          </a:r>
          <a:r>
            <a:rPr lang="en-US" dirty="0"/>
            <a:t>for students; images of blister packs may not be used. </a:t>
          </a:r>
        </a:p>
      </dgm:t>
    </dgm:pt>
    <dgm:pt modelId="{A04F0121-B5F7-D343-A85C-0CD9933E32ED}" type="parTrans" cxnId="{CD074155-8B23-074E-93F3-ED48427E8112}">
      <dgm:prSet/>
      <dgm:spPr/>
      <dgm:t>
        <a:bodyPr/>
        <a:lstStyle/>
        <a:p>
          <a:endParaRPr lang="en-US"/>
        </a:p>
      </dgm:t>
    </dgm:pt>
    <dgm:pt modelId="{2624CFED-CB9B-E341-805D-E3F3AD3A4BCA}" type="sibTrans" cxnId="{CD074155-8B23-074E-93F3-ED48427E8112}">
      <dgm:prSet/>
      <dgm:spPr/>
      <dgm:t>
        <a:bodyPr/>
        <a:lstStyle/>
        <a:p>
          <a:endParaRPr lang="en-US"/>
        </a:p>
      </dgm:t>
    </dgm:pt>
    <dgm:pt modelId="{6B4F9DAA-37D7-D140-8060-85114EB60BFC}">
      <dgm:prSet/>
      <dgm:spPr/>
      <dgm:t>
        <a:bodyPr/>
        <a:lstStyle/>
        <a:p>
          <a:r>
            <a:rPr lang="en-US" dirty="0">
              <a:solidFill>
                <a:schemeClr val="tx1"/>
              </a:solidFill>
            </a:rPr>
            <a:t>https://mapmass.com</a:t>
          </a:r>
        </a:p>
      </dgm:t>
    </dgm:pt>
    <dgm:pt modelId="{18BF331B-2AD2-9A46-8E69-463B940B7910}" type="parTrans" cxnId="{9A86F102-7503-484C-B431-4111A2439D8F}">
      <dgm:prSet/>
      <dgm:spPr/>
      <dgm:t>
        <a:bodyPr/>
        <a:lstStyle/>
        <a:p>
          <a:endParaRPr lang="en-US"/>
        </a:p>
      </dgm:t>
    </dgm:pt>
    <dgm:pt modelId="{E0905CAA-6077-1645-9F11-BE3FB1095FB1}" type="sibTrans" cxnId="{9A86F102-7503-484C-B431-4111A2439D8F}">
      <dgm:prSet/>
      <dgm:spPr/>
      <dgm:t>
        <a:bodyPr/>
        <a:lstStyle/>
        <a:p>
          <a:endParaRPr lang="en-US"/>
        </a:p>
      </dgm:t>
    </dgm:pt>
    <dgm:pt modelId="{FF0CCB53-4EFC-034D-831A-E56C85D35322}">
      <dgm:prSet/>
      <dgm:spPr>
        <a:solidFill>
          <a:schemeClr val="accent5">
            <a:lumMod val="20000"/>
            <a:lumOff val="80000"/>
          </a:schemeClr>
        </a:solidFill>
      </dgm:spPr>
      <dgm:t>
        <a:bodyPr/>
        <a:lstStyle/>
        <a:p>
          <a:r>
            <a:rPr lang="en-US"/>
            <a:t>Available through LTPS at $10 per packet. </a:t>
          </a:r>
        </a:p>
      </dgm:t>
    </dgm:pt>
    <dgm:pt modelId="{632D85E0-201B-FD4E-80A5-DF20172AAA30}" type="parTrans" cxnId="{07821BBB-C9AB-9E43-80D1-CC8992A3CDB9}">
      <dgm:prSet/>
      <dgm:spPr/>
      <dgm:t>
        <a:bodyPr/>
        <a:lstStyle/>
        <a:p>
          <a:endParaRPr lang="en-US"/>
        </a:p>
      </dgm:t>
    </dgm:pt>
    <dgm:pt modelId="{2BECDCCD-750D-CB48-986D-3AE281EE0EF6}" type="sibTrans" cxnId="{07821BBB-C9AB-9E43-80D1-CC8992A3CDB9}">
      <dgm:prSet/>
      <dgm:spPr/>
      <dgm:t>
        <a:bodyPr/>
        <a:lstStyle/>
        <a:p>
          <a:endParaRPr lang="en-US"/>
        </a:p>
      </dgm:t>
    </dgm:pt>
    <dgm:pt modelId="{E22864E2-EE67-C74C-B55C-307D46A09D76}">
      <dgm:prSet/>
      <dgm:spPr>
        <a:solidFill>
          <a:schemeClr val="accent5">
            <a:lumMod val="20000"/>
            <a:lumOff val="80000"/>
          </a:schemeClr>
        </a:solidFill>
      </dgm:spPr>
      <dgm:t>
        <a:bodyPr/>
        <a:lstStyle/>
        <a:p>
          <a:r>
            <a:rPr lang="en-US"/>
            <a:t>Email Carolyn Dunn at cdunn@ltps.us</a:t>
          </a:r>
        </a:p>
      </dgm:t>
    </dgm:pt>
    <dgm:pt modelId="{6F135B12-86A1-774D-893A-2F57B49EA21C}" type="parTrans" cxnId="{F6319527-8891-E845-B081-E8129946FB96}">
      <dgm:prSet/>
      <dgm:spPr/>
      <dgm:t>
        <a:bodyPr/>
        <a:lstStyle/>
        <a:p>
          <a:endParaRPr lang="en-US"/>
        </a:p>
      </dgm:t>
    </dgm:pt>
    <dgm:pt modelId="{41A63B68-1396-3C41-8102-9C385AE3EFE9}" type="sibTrans" cxnId="{F6319527-8891-E845-B081-E8129946FB96}">
      <dgm:prSet/>
      <dgm:spPr/>
      <dgm:t>
        <a:bodyPr/>
        <a:lstStyle/>
        <a:p>
          <a:endParaRPr lang="en-US"/>
        </a:p>
      </dgm:t>
    </dgm:pt>
    <dgm:pt modelId="{44FEA375-B138-8344-9A85-D4FA17CDEB7F}">
      <dgm:prSet/>
      <dgm:spPr>
        <a:solidFill>
          <a:schemeClr val="accent5">
            <a:lumMod val="20000"/>
            <a:lumOff val="80000"/>
          </a:schemeClr>
        </a:solidFill>
      </dgm:spPr>
      <dgm:t>
        <a:bodyPr/>
        <a:lstStyle/>
        <a:p>
          <a:r>
            <a:rPr lang="en-US" dirty="0"/>
            <a:t>include ‘Resource Packet’ in subject line and your mailing address</a:t>
          </a:r>
        </a:p>
      </dgm:t>
    </dgm:pt>
    <dgm:pt modelId="{6AAD7278-A862-2844-AC79-5964B4CD2CF2}" type="parTrans" cxnId="{8C32D304-9869-8A49-8052-4A28F8338683}">
      <dgm:prSet/>
      <dgm:spPr/>
      <dgm:t>
        <a:bodyPr/>
        <a:lstStyle/>
        <a:p>
          <a:endParaRPr lang="en-US"/>
        </a:p>
      </dgm:t>
    </dgm:pt>
    <dgm:pt modelId="{19FF3475-5F53-2E4C-A6BC-DE2DECCF99E6}" type="sibTrans" cxnId="{8C32D304-9869-8A49-8052-4A28F8338683}">
      <dgm:prSet/>
      <dgm:spPr/>
      <dgm:t>
        <a:bodyPr/>
        <a:lstStyle/>
        <a:p>
          <a:endParaRPr lang="en-US"/>
        </a:p>
      </dgm:t>
    </dgm:pt>
    <dgm:pt modelId="{4C268EF0-ECBD-4F48-807E-7F6BF918E657}">
      <dgm:prSet/>
      <dgm:spPr>
        <a:solidFill>
          <a:schemeClr val="accent5">
            <a:lumMod val="20000"/>
            <a:lumOff val="80000"/>
          </a:schemeClr>
        </a:solidFill>
      </dgm:spPr>
      <dgm:t>
        <a:bodyPr/>
        <a:lstStyle/>
        <a:p>
          <a:r>
            <a:rPr lang="en-US" dirty="0"/>
            <a:t>call LTPS if no email response in 48 hours </a:t>
          </a:r>
          <a:r>
            <a:rPr lang="en-US" i="0" dirty="0">
              <a:uFillTx/>
            </a:rPr>
            <a:t>at 978-458-4000 x135</a:t>
          </a:r>
          <a:endParaRPr lang="en-US" i="0" dirty="0"/>
        </a:p>
      </dgm:t>
    </dgm:pt>
    <dgm:pt modelId="{5FEC2604-0B16-5B4C-B6CB-B02324173FC5}" type="parTrans" cxnId="{AC61DA33-E934-854F-9B4F-61EBC818AABD}">
      <dgm:prSet/>
      <dgm:spPr/>
      <dgm:t>
        <a:bodyPr/>
        <a:lstStyle/>
        <a:p>
          <a:endParaRPr lang="en-US"/>
        </a:p>
      </dgm:t>
    </dgm:pt>
    <dgm:pt modelId="{56212A33-B528-7A4D-A9A5-5DA29A0269DB}" type="sibTrans" cxnId="{AC61DA33-E934-854F-9B4F-61EBC818AABD}">
      <dgm:prSet/>
      <dgm:spPr/>
      <dgm:t>
        <a:bodyPr/>
        <a:lstStyle/>
        <a:p>
          <a:endParaRPr lang="en-US"/>
        </a:p>
      </dgm:t>
    </dgm:pt>
    <dgm:pt modelId="{05A92BB9-73A3-E04D-ABE3-652BEC2CF23A}" type="pres">
      <dgm:prSet presAssocID="{76CE0E04-3844-4A35-94F6-49353B15BCC7}" presName="Name0" presStyleCnt="0">
        <dgm:presLayoutVars>
          <dgm:dir/>
          <dgm:animLvl val="lvl"/>
          <dgm:resizeHandles val="exact"/>
        </dgm:presLayoutVars>
      </dgm:prSet>
      <dgm:spPr/>
    </dgm:pt>
    <dgm:pt modelId="{6ABEC2DB-2C49-F244-8244-E0AACC12C45C}" type="pres">
      <dgm:prSet presAssocID="{74116630-9BB3-4F61-956C-4DBDC7356A09}" presName="linNode" presStyleCnt="0"/>
      <dgm:spPr/>
    </dgm:pt>
    <dgm:pt modelId="{058A6212-DBC5-774F-A7EF-AD8F63E4E8F5}" type="pres">
      <dgm:prSet presAssocID="{74116630-9BB3-4F61-956C-4DBDC7356A09}" presName="parentText" presStyleLbl="node1" presStyleIdx="0" presStyleCnt="3" custScaleX="277778">
        <dgm:presLayoutVars>
          <dgm:chMax val="1"/>
          <dgm:bulletEnabled val="1"/>
        </dgm:presLayoutVars>
      </dgm:prSet>
      <dgm:spPr/>
    </dgm:pt>
    <dgm:pt modelId="{CEA4495B-1A9A-EE42-B8F1-9FB992293B32}" type="pres">
      <dgm:prSet presAssocID="{8BD520D2-C4D2-4692-83C7-B66E1F4EF427}" presName="sp" presStyleCnt="0"/>
      <dgm:spPr/>
    </dgm:pt>
    <dgm:pt modelId="{B3D9F262-7F9D-5E43-BFFD-D8119D9F7782}" type="pres">
      <dgm:prSet presAssocID="{73F5453F-C182-4EDD-B0DA-1454F2403B8E}" presName="linNode" presStyleCnt="0"/>
      <dgm:spPr/>
    </dgm:pt>
    <dgm:pt modelId="{E57F96F5-1A11-6A4C-A16C-14FFD87A5A47}" type="pres">
      <dgm:prSet presAssocID="{73F5453F-C182-4EDD-B0DA-1454F2403B8E}" presName="parentText" presStyleLbl="node1" presStyleIdx="1" presStyleCnt="3">
        <dgm:presLayoutVars>
          <dgm:chMax val="1"/>
          <dgm:bulletEnabled val="1"/>
        </dgm:presLayoutVars>
      </dgm:prSet>
      <dgm:spPr/>
    </dgm:pt>
    <dgm:pt modelId="{0152AB3C-D349-2F46-AAE2-8FCA51867FFC}" type="pres">
      <dgm:prSet presAssocID="{73F5453F-C182-4EDD-B0DA-1454F2403B8E}" presName="descendantText" presStyleLbl="alignAccFollowNode1" presStyleIdx="0" presStyleCnt="2">
        <dgm:presLayoutVars>
          <dgm:bulletEnabled val="1"/>
        </dgm:presLayoutVars>
      </dgm:prSet>
      <dgm:spPr/>
    </dgm:pt>
    <dgm:pt modelId="{25D16016-CC47-3A41-A865-E57A77A5F378}" type="pres">
      <dgm:prSet presAssocID="{A576EAE5-CFBB-4D7E-AA90-A2023FBAB56C}" presName="sp" presStyleCnt="0"/>
      <dgm:spPr/>
    </dgm:pt>
    <dgm:pt modelId="{AD3225B2-E597-3542-B7FA-AA7CA7A5D3FB}" type="pres">
      <dgm:prSet presAssocID="{B175A9F8-A467-D346-9D0B-CDAC69186023}" presName="linNode" presStyleCnt="0"/>
      <dgm:spPr/>
    </dgm:pt>
    <dgm:pt modelId="{BAE62C4B-3D9E-7545-9780-940170EAE362}" type="pres">
      <dgm:prSet presAssocID="{B175A9F8-A467-D346-9D0B-CDAC69186023}" presName="parentText" presStyleLbl="node1" presStyleIdx="2" presStyleCnt="3">
        <dgm:presLayoutVars>
          <dgm:chMax val="1"/>
          <dgm:bulletEnabled val="1"/>
        </dgm:presLayoutVars>
      </dgm:prSet>
      <dgm:spPr/>
    </dgm:pt>
    <dgm:pt modelId="{ADA8CB0A-B940-9047-AE41-BE1693FFD3BD}" type="pres">
      <dgm:prSet presAssocID="{B175A9F8-A467-D346-9D0B-CDAC69186023}" presName="descendantText" presStyleLbl="alignAccFollowNode1" presStyleIdx="1" presStyleCnt="2">
        <dgm:presLayoutVars>
          <dgm:bulletEnabled val="1"/>
        </dgm:presLayoutVars>
      </dgm:prSet>
      <dgm:spPr/>
    </dgm:pt>
  </dgm:ptLst>
  <dgm:cxnLst>
    <dgm:cxn modelId="{9A86F102-7503-484C-B431-4111A2439D8F}" srcId="{5AE9B720-41B2-9D44-97AE-74627BC6E189}" destId="{6B4F9DAA-37D7-D140-8060-85114EB60BFC}" srcOrd="0" destOrd="0" parTransId="{18BF331B-2AD2-9A46-8E69-463B940B7910}" sibTransId="{E0905CAA-6077-1645-9F11-BE3FB1095FB1}"/>
    <dgm:cxn modelId="{8C32D304-9869-8A49-8052-4A28F8338683}" srcId="{E22864E2-EE67-C74C-B55C-307D46A09D76}" destId="{44FEA375-B138-8344-9A85-D4FA17CDEB7F}" srcOrd="0" destOrd="0" parTransId="{6AAD7278-A862-2844-AC79-5964B4CD2CF2}" sibTransId="{19FF3475-5F53-2E4C-A6BC-DE2DECCF99E6}"/>
    <dgm:cxn modelId="{F6319527-8891-E845-B081-E8129946FB96}" srcId="{73F5453F-C182-4EDD-B0DA-1454F2403B8E}" destId="{E22864E2-EE67-C74C-B55C-307D46A09D76}" srcOrd="1" destOrd="0" parTransId="{6F135B12-86A1-774D-893A-2F57B49EA21C}" sibTransId="{41A63B68-1396-3C41-8102-9C385AE3EFE9}"/>
    <dgm:cxn modelId="{8088C328-0843-7E4C-8DD5-D29A06FDE3AF}" type="presOf" srcId="{5AE9B720-41B2-9D44-97AE-74627BC6E189}" destId="{ADA8CB0A-B940-9047-AE41-BE1693FFD3BD}" srcOrd="0" destOrd="0" presId="urn:microsoft.com/office/officeart/2005/8/layout/vList5"/>
    <dgm:cxn modelId="{AC61DA33-E934-854F-9B4F-61EBC818AABD}" srcId="{E22864E2-EE67-C74C-B55C-307D46A09D76}" destId="{4C268EF0-ECBD-4F48-807E-7F6BF918E657}" srcOrd="1" destOrd="0" parTransId="{5FEC2604-0B16-5B4C-B6CB-B02324173FC5}" sibTransId="{56212A33-B528-7A4D-A9A5-5DA29A0269DB}"/>
    <dgm:cxn modelId="{37148D3B-F798-754B-9B82-1D86472D04C6}" type="presOf" srcId="{74116630-9BB3-4F61-956C-4DBDC7356A09}" destId="{058A6212-DBC5-774F-A7EF-AD8F63E4E8F5}" srcOrd="0" destOrd="0" presId="urn:microsoft.com/office/officeart/2005/8/layout/vList5"/>
    <dgm:cxn modelId="{CD074155-8B23-074E-93F3-ED48427E8112}" srcId="{5AE9B720-41B2-9D44-97AE-74627BC6E189}" destId="{EEE2613D-2699-FB4B-A924-8C1C8F6C12DA}" srcOrd="1" destOrd="0" parTransId="{A04F0121-B5F7-D343-A85C-0CD9933E32ED}" sibTransId="{2624CFED-CB9B-E341-805D-E3F3AD3A4BCA}"/>
    <dgm:cxn modelId="{93CBE27A-1486-714E-8BEE-90AF6DA2C9CC}" type="presOf" srcId="{6B4F9DAA-37D7-D140-8060-85114EB60BFC}" destId="{ADA8CB0A-B940-9047-AE41-BE1693FFD3BD}" srcOrd="0" destOrd="1" presId="urn:microsoft.com/office/officeart/2005/8/layout/vList5"/>
    <dgm:cxn modelId="{2F18DB84-7020-3E41-8365-9C9E78FCADAD}" type="presOf" srcId="{76CE0E04-3844-4A35-94F6-49353B15BCC7}" destId="{05A92BB9-73A3-E04D-ABE3-652BEC2CF23A}" srcOrd="0" destOrd="0" presId="urn:microsoft.com/office/officeart/2005/8/layout/vList5"/>
    <dgm:cxn modelId="{0DFBBC99-1232-A545-AE1C-49E6ED4A7180}" type="presOf" srcId="{73F5453F-C182-4EDD-B0DA-1454F2403B8E}" destId="{E57F96F5-1A11-6A4C-A16C-14FFD87A5A47}" srcOrd="0" destOrd="0" presId="urn:microsoft.com/office/officeart/2005/8/layout/vList5"/>
    <dgm:cxn modelId="{64775C9C-78B5-41D5-8402-DCD535EB5565}" srcId="{76CE0E04-3844-4A35-94F6-49353B15BCC7}" destId="{74116630-9BB3-4F61-956C-4DBDC7356A09}" srcOrd="0" destOrd="0" parTransId="{AF8AAD15-26F7-4F43-9203-5E1C7721CA6B}" sibTransId="{8BD520D2-C4D2-4692-83C7-B66E1F4EF427}"/>
    <dgm:cxn modelId="{E86358A1-9EA8-6043-97B4-0C120F504BD9}" type="presOf" srcId="{E22864E2-EE67-C74C-B55C-307D46A09D76}" destId="{0152AB3C-D349-2F46-AAE2-8FCA51867FFC}" srcOrd="0" destOrd="1" presId="urn:microsoft.com/office/officeart/2005/8/layout/vList5"/>
    <dgm:cxn modelId="{07821BBB-C9AB-9E43-80D1-CC8992A3CDB9}" srcId="{73F5453F-C182-4EDD-B0DA-1454F2403B8E}" destId="{FF0CCB53-4EFC-034D-831A-E56C85D35322}" srcOrd="0" destOrd="0" parTransId="{632D85E0-201B-FD4E-80A5-DF20172AAA30}" sibTransId="{2BECDCCD-750D-CB48-986D-3AE281EE0EF6}"/>
    <dgm:cxn modelId="{157D6FC3-D159-EB4B-9F86-3E40E72C1C15}" type="presOf" srcId="{EEE2613D-2699-FB4B-A924-8C1C8F6C12DA}" destId="{ADA8CB0A-B940-9047-AE41-BE1693FFD3BD}" srcOrd="0" destOrd="2" presId="urn:microsoft.com/office/officeart/2005/8/layout/vList5"/>
    <dgm:cxn modelId="{1C70D6C8-C30A-C94A-8721-70E297B9484D}" srcId="{76CE0E04-3844-4A35-94F6-49353B15BCC7}" destId="{B175A9F8-A467-D346-9D0B-CDAC69186023}" srcOrd="2" destOrd="0" parTransId="{2D7693E2-02B1-5F47-A506-FBF82454E132}" sibTransId="{76FB7E5A-C3FC-CC4E-9715-7012EDDC1997}"/>
    <dgm:cxn modelId="{E68A87CB-317F-BC4F-8F38-C060EDF21B15}" type="presOf" srcId="{B175A9F8-A467-D346-9D0B-CDAC69186023}" destId="{BAE62C4B-3D9E-7545-9780-940170EAE362}" srcOrd="0" destOrd="0" presId="urn:microsoft.com/office/officeart/2005/8/layout/vList5"/>
    <dgm:cxn modelId="{9E166EE7-BF4B-1948-8939-B4F472228F0C}" srcId="{B175A9F8-A467-D346-9D0B-CDAC69186023}" destId="{5AE9B720-41B2-9D44-97AE-74627BC6E189}" srcOrd="0" destOrd="0" parTransId="{10BF8FEC-C85F-0849-8FB3-FAD74987BAE7}" sibTransId="{D7DC90EE-BA42-274A-AD23-6BFE87C6DE9D}"/>
    <dgm:cxn modelId="{6393AFE9-042D-3846-A967-8CCA52D6F91A}" type="presOf" srcId="{44FEA375-B138-8344-9A85-D4FA17CDEB7F}" destId="{0152AB3C-D349-2F46-AAE2-8FCA51867FFC}" srcOrd="0" destOrd="2" presId="urn:microsoft.com/office/officeart/2005/8/layout/vList5"/>
    <dgm:cxn modelId="{CFF525EA-4C02-FD4F-B7C8-EC3DF57A60C6}" type="presOf" srcId="{4C268EF0-ECBD-4F48-807E-7F6BF918E657}" destId="{0152AB3C-D349-2F46-AAE2-8FCA51867FFC}" srcOrd="0" destOrd="3" presId="urn:microsoft.com/office/officeart/2005/8/layout/vList5"/>
    <dgm:cxn modelId="{E250E7EA-3955-4261-8175-4A1CB2DC8AFA}" srcId="{76CE0E04-3844-4A35-94F6-49353B15BCC7}" destId="{73F5453F-C182-4EDD-B0DA-1454F2403B8E}" srcOrd="1" destOrd="0" parTransId="{5872D1C8-ABAB-434F-B29E-12AAE828A3BA}" sibTransId="{A576EAE5-CFBB-4D7E-AA90-A2023FBAB56C}"/>
    <dgm:cxn modelId="{E7CEA4F0-B9F8-3744-94EB-B63C971CC57C}" type="presOf" srcId="{FF0CCB53-4EFC-034D-831A-E56C85D35322}" destId="{0152AB3C-D349-2F46-AAE2-8FCA51867FFC}" srcOrd="0" destOrd="0" presId="urn:microsoft.com/office/officeart/2005/8/layout/vList5"/>
    <dgm:cxn modelId="{DB1E56D6-5563-E64A-B00E-20A1ACA56A6D}" type="presParOf" srcId="{05A92BB9-73A3-E04D-ABE3-652BEC2CF23A}" destId="{6ABEC2DB-2C49-F244-8244-E0AACC12C45C}" srcOrd="0" destOrd="0" presId="urn:microsoft.com/office/officeart/2005/8/layout/vList5"/>
    <dgm:cxn modelId="{AA5D8884-F394-DC49-9F76-3E5FFE69F4DA}" type="presParOf" srcId="{6ABEC2DB-2C49-F244-8244-E0AACC12C45C}" destId="{058A6212-DBC5-774F-A7EF-AD8F63E4E8F5}" srcOrd="0" destOrd="0" presId="urn:microsoft.com/office/officeart/2005/8/layout/vList5"/>
    <dgm:cxn modelId="{FC3F099E-304F-1648-A7DD-C5179ED573A3}" type="presParOf" srcId="{05A92BB9-73A3-E04D-ABE3-652BEC2CF23A}" destId="{CEA4495B-1A9A-EE42-B8F1-9FB992293B32}" srcOrd="1" destOrd="0" presId="urn:microsoft.com/office/officeart/2005/8/layout/vList5"/>
    <dgm:cxn modelId="{EBDAD28A-3BF6-194C-AA24-913469F4E92B}" type="presParOf" srcId="{05A92BB9-73A3-E04D-ABE3-652BEC2CF23A}" destId="{B3D9F262-7F9D-5E43-BFFD-D8119D9F7782}" srcOrd="2" destOrd="0" presId="urn:microsoft.com/office/officeart/2005/8/layout/vList5"/>
    <dgm:cxn modelId="{E601ACF0-30DC-3B4C-AE7A-B8B01AAEB377}" type="presParOf" srcId="{B3D9F262-7F9D-5E43-BFFD-D8119D9F7782}" destId="{E57F96F5-1A11-6A4C-A16C-14FFD87A5A47}" srcOrd="0" destOrd="0" presId="urn:microsoft.com/office/officeart/2005/8/layout/vList5"/>
    <dgm:cxn modelId="{89662EF1-A731-6846-AC33-2557AF5C9E94}" type="presParOf" srcId="{B3D9F262-7F9D-5E43-BFFD-D8119D9F7782}" destId="{0152AB3C-D349-2F46-AAE2-8FCA51867FFC}" srcOrd="1" destOrd="0" presId="urn:microsoft.com/office/officeart/2005/8/layout/vList5"/>
    <dgm:cxn modelId="{1D1B0F63-9DD1-0149-AD94-B40C5F5FFDC5}" type="presParOf" srcId="{05A92BB9-73A3-E04D-ABE3-652BEC2CF23A}" destId="{25D16016-CC47-3A41-A865-E57A77A5F378}" srcOrd="3" destOrd="0" presId="urn:microsoft.com/office/officeart/2005/8/layout/vList5"/>
    <dgm:cxn modelId="{2C9A7E34-E8EA-964E-8C20-7B9745A43045}" type="presParOf" srcId="{05A92BB9-73A3-E04D-ABE3-652BEC2CF23A}" destId="{AD3225B2-E597-3542-B7FA-AA7CA7A5D3FB}" srcOrd="4" destOrd="0" presId="urn:microsoft.com/office/officeart/2005/8/layout/vList5"/>
    <dgm:cxn modelId="{0CE0A5B8-277A-1B47-9E17-DA1B53BA94FB}" type="presParOf" srcId="{AD3225B2-E597-3542-B7FA-AA7CA7A5D3FB}" destId="{BAE62C4B-3D9E-7545-9780-940170EAE362}" srcOrd="0" destOrd="0" presId="urn:microsoft.com/office/officeart/2005/8/layout/vList5"/>
    <dgm:cxn modelId="{DAEB85F3-CFD7-DD4A-ACBE-A0A378172330}" type="presParOf" srcId="{AD3225B2-E597-3542-B7FA-AA7CA7A5D3FB}" destId="{ADA8CB0A-B940-9047-AE41-BE1693FFD3B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443D52-ECBF-4F27-AA86-BF45746644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9758386-CBC6-4903-8EA9-65CBB3667A87}">
      <dgm:prSet/>
      <dgm:spPr/>
      <dgm:t>
        <a:bodyPr/>
        <a:lstStyle/>
        <a:p>
          <a:pPr>
            <a:lnSpc>
              <a:spcPct val="100000"/>
            </a:lnSpc>
          </a:pPr>
          <a:r>
            <a:rPr lang="en-US" b="0" dirty="0"/>
            <a:t>Choose Course Start Date</a:t>
          </a:r>
        </a:p>
      </dgm:t>
    </dgm:pt>
    <dgm:pt modelId="{34A33B0D-B809-4015-BF7F-91080DBE23EB}" type="parTrans" cxnId="{486D7AB7-8ED4-4B42-BA56-E109ABE7ED74}">
      <dgm:prSet/>
      <dgm:spPr/>
      <dgm:t>
        <a:bodyPr/>
        <a:lstStyle/>
        <a:p>
          <a:endParaRPr lang="en-US"/>
        </a:p>
      </dgm:t>
    </dgm:pt>
    <dgm:pt modelId="{A0605B57-1087-422E-8BC5-8EED7684F7C9}" type="sibTrans" cxnId="{486D7AB7-8ED4-4B42-BA56-E109ABE7ED74}">
      <dgm:prSet/>
      <dgm:spPr/>
      <dgm:t>
        <a:bodyPr/>
        <a:lstStyle/>
        <a:p>
          <a:endParaRPr lang="en-US"/>
        </a:p>
      </dgm:t>
    </dgm:pt>
    <dgm:pt modelId="{1D300481-AC3F-424C-A301-F6F0E9403C4B}">
      <dgm:prSet/>
      <dgm:spPr/>
      <dgm:t>
        <a:bodyPr/>
        <a:lstStyle/>
        <a:p>
          <a:pPr>
            <a:lnSpc>
              <a:spcPct val="100000"/>
            </a:lnSpc>
          </a:pPr>
          <a:r>
            <a:rPr lang="en-US" b="0" dirty="0"/>
            <a:t>Resource Packets:</a:t>
          </a:r>
        </a:p>
        <a:p>
          <a:pPr>
            <a:lnSpc>
              <a:spcPct val="100000"/>
            </a:lnSpc>
          </a:pPr>
          <a:r>
            <a:rPr lang="en-US" b="0" dirty="0"/>
            <a:t>Assemble or Order</a:t>
          </a:r>
        </a:p>
      </dgm:t>
    </dgm:pt>
    <dgm:pt modelId="{8E8F5EB7-BE8A-4CC2-94B4-9ADD5F863F22}" type="parTrans" cxnId="{EA67C4CC-1616-467A-8495-FA51831EE31A}">
      <dgm:prSet/>
      <dgm:spPr/>
      <dgm:t>
        <a:bodyPr/>
        <a:lstStyle/>
        <a:p>
          <a:endParaRPr lang="en-US"/>
        </a:p>
      </dgm:t>
    </dgm:pt>
    <dgm:pt modelId="{8006778E-2A33-4602-87B2-D9B863DE0CF0}" type="sibTrans" cxnId="{EA67C4CC-1616-467A-8495-FA51831EE31A}">
      <dgm:prSet/>
      <dgm:spPr/>
      <dgm:t>
        <a:bodyPr/>
        <a:lstStyle/>
        <a:p>
          <a:endParaRPr lang="en-US"/>
        </a:p>
      </dgm:t>
    </dgm:pt>
    <dgm:pt modelId="{9D561CA3-E4D0-4773-ACB0-A1D798FDFD89}">
      <dgm:prSet/>
      <dgm:spPr/>
      <dgm:t>
        <a:bodyPr/>
        <a:lstStyle/>
        <a:p>
          <a:pPr>
            <a:lnSpc>
              <a:spcPct val="100000"/>
            </a:lnSpc>
          </a:pPr>
          <a:r>
            <a:rPr lang="en-US" b="0" i="0" dirty="0">
              <a:solidFill>
                <a:schemeClr val="tx1"/>
              </a:solidFill>
            </a:rPr>
            <a:t>https://mapmass.com/</a:t>
          </a:r>
          <a:endParaRPr lang="en-US" u="none" dirty="0"/>
        </a:p>
      </dgm:t>
    </dgm:pt>
    <dgm:pt modelId="{803DFE04-81EF-439C-8457-A3A78137E88A}" type="parTrans" cxnId="{91CA112C-27C9-4410-A3E9-630747C4C9B5}">
      <dgm:prSet/>
      <dgm:spPr/>
      <dgm:t>
        <a:bodyPr/>
        <a:lstStyle/>
        <a:p>
          <a:endParaRPr lang="en-US"/>
        </a:p>
      </dgm:t>
    </dgm:pt>
    <dgm:pt modelId="{F1DB11C8-7632-464A-9D95-4C4243EFD334}" type="sibTrans" cxnId="{91CA112C-27C9-4410-A3E9-630747C4C9B5}">
      <dgm:prSet/>
      <dgm:spPr/>
      <dgm:t>
        <a:bodyPr/>
        <a:lstStyle/>
        <a:p>
          <a:endParaRPr lang="en-US"/>
        </a:p>
      </dgm:t>
    </dgm:pt>
    <dgm:pt modelId="{8B0CB7DC-40D8-44C9-9226-9450C2200BD4}" type="pres">
      <dgm:prSet presAssocID="{9C443D52-ECBF-4F27-AA86-BF45746644D2}" presName="root" presStyleCnt="0">
        <dgm:presLayoutVars>
          <dgm:dir/>
          <dgm:resizeHandles val="exact"/>
        </dgm:presLayoutVars>
      </dgm:prSet>
      <dgm:spPr/>
    </dgm:pt>
    <dgm:pt modelId="{7D4C03CA-54A0-439E-85F8-8814EA25470D}" type="pres">
      <dgm:prSet presAssocID="{9D561CA3-E4D0-4773-ACB0-A1D798FDFD89}" presName="compNode" presStyleCnt="0"/>
      <dgm:spPr/>
    </dgm:pt>
    <dgm:pt modelId="{5CF0E3CC-A803-4468-BEEF-9D8D221FE187}" type="pres">
      <dgm:prSet presAssocID="{9D561CA3-E4D0-4773-ACB0-A1D798FDFD89}" presName="bgRect" presStyleLbl="bgShp" presStyleIdx="0" presStyleCnt="3"/>
      <dgm:spPr/>
    </dgm:pt>
    <dgm:pt modelId="{FB8B75AC-EA60-484E-9E8B-F8645163084D}" type="pres">
      <dgm:prSet presAssocID="{9D561CA3-E4D0-4773-ACB0-A1D798FDFD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ABCF2B22-5021-481C-A25A-61AE0F711FF5}" type="pres">
      <dgm:prSet presAssocID="{9D561CA3-E4D0-4773-ACB0-A1D798FDFD89}" presName="spaceRect" presStyleCnt="0"/>
      <dgm:spPr/>
    </dgm:pt>
    <dgm:pt modelId="{1A4EB6A0-F50C-4BB1-A2DA-FBB289BA451F}" type="pres">
      <dgm:prSet presAssocID="{9D561CA3-E4D0-4773-ACB0-A1D798FDFD89}" presName="parTx" presStyleLbl="revTx" presStyleIdx="0" presStyleCnt="3">
        <dgm:presLayoutVars>
          <dgm:chMax val="0"/>
          <dgm:chPref val="0"/>
        </dgm:presLayoutVars>
      </dgm:prSet>
      <dgm:spPr/>
    </dgm:pt>
    <dgm:pt modelId="{A0DA0D94-4F17-3643-BF8C-788653B98EC4}" type="pres">
      <dgm:prSet presAssocID="{F1DB11C8-7632-464A-9D95-4C4243EFD334}" presName="sibTrans" presStyleCnt="0"/>
      <dgm:spPr/>
    </dgm:pt>
    <dgm:pt modelId="{B58D06BB-4105-4A61-85D8-1F4745763693}" type="pres">
      <dgm:prSet presAssocID="{1D300481-AC3F-424C-A301-F6F0E9403C4B}" presName="compNode" presStyleCnt="0"/>
      <dgm:spPr/>
    </dgm:pt>
    <dgm:pt modelId="{0ACE4865-3796-49EA-9820-7D3FD8638750}" type="pres">
      <dgm:prSet presAssocID="{1D300481-AC3F-424C-A301-F6F0E9403C4B}" presName="bgRect" presStyleLbl="bgShp" presStyleIdx="1" presStyleCnt="3"/>
      <dgm:spPr/>
    </dgm:pt>
    <dgm:pt modelId="{0C9A0203-2F7B-416E-85E6-726E45631510}" type="pres">
      <dgm:prSet presAssocID="{1D300481-AC3F-424C-A301-F6F0E9403C4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ail with solid fill"/>
        </a:ext>
      </dgm:extLst>
    </dgm:pt>
    <dgm:pt modelId="{588AC9B8-E30C-45EF-A246-DFC50A0CBD21}" type="pres">
      <dgm:prSet presAssocID="{1D300481-AC3F-424C-A301-F6F0E9403C4B}" presName="spaceRect" presStyleCnt="0"/>
      <dgm:spPr/>
    </dgm:pt>
    <dgm:pt modelId="{70F10F33-AA9A-42D4-A937-92B9F91CAFBC}" type="pres">
      <dgm:prSet presAssocID="{1D300481-AC3F-424C-A301-F6F0E9403C4B}" presName="parTx" presStyleLbl="revTx" presStyleIdx="1" presStyleCnt="3">
        <dgm:presLayoutVars>
          <dgm:chMax val="0"/>
          <dgm:chPref val="0"/>
        </dgm:presLayoutVars>
      </dgm:prSet>
      <dgm:spPr/>
    </dgm:pt>
    <dgm:pt modelId="{A6B62CBE-0427-B047-BABA-1C652D7A9A1B}" type="pres">
      <dgm:prSet presAssocID="{8006778E-2A33-4602-87B2-D9B863DE0CF0}" presName="sibTrans" presStyleCnt="0"/>
      <dgm:spPr/>
    </dgm:pt>
    <dgm:pt modelId="{100597B2-1BD0-468D-8785-B8BD16476791}" type="pres">
      <dgm:prSet presAssocID="{C9758386-CBC6-4903-8EA9-65CBB3667A87}" presName="compNode" presStyleCnt="0"/>
      <dgm:spPr/>
    </dgm:pt>
    <dgm:pt modelId="{32B15C33-C81C-4B08-8355-68BCC55FF928}" type="pres">
      <dgm:prSet presAssocID="{C9758386-CBC6-4903-8EA9-65CBB3667A87}" presName="bgRect" presStyleLbl="bgShp" presStyleIdx="2" presStyleCnt="3"/>
      <dgm:spPr/>
    </dgm:pt>
    <dgm:pt modelId="{F4CC7299-BFBD-4A16-A208-78FA463ECE52}" type="pres">
      <dgm:prSet presAssocID="{C9758386-CBC6-4903-8EA9-65CBB3667A8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056358AB-47B7-449F-BCD8-371540593E9C}" type="pres">
      <dgm:prSet presAssocID="{C9758386-CBC6-4903-8EA9-65CBB3667A87}" presName="spaceRect" presStyleCnt="0"/>
      <dgm:spPr/>
    </dgm:pt>
    <dgm:pt modelId="{EE889A1C-D2CE-4076-89FB-5184F4969589}" type="pres">
      <dgm:prSet presAssocID="{C9758386-CBC6-4903-8EA9-65CBB3667A87}" presName="parTx" presStyleLbl="revTx" presStyleIdx="2" presStyleCnt="3">
        <dgm:presLayoutVars>
          <dgm:chMax val="0"/>
          <dgm:chPref val="0"/>
        </dgm:presLayoutVars>
      </dgm:prSet>
      <dgm:spPr/>
    </dgm:pt>
  </dgm:ptLst>
  <dgm:cxnLst>
    <dgm:cxn modelId="{B1C95104-BCA7-EA43-8926-66F7FB02874C}" type="presOf" srcId="{1D300481-AC3F-424C-A301-F6F0E9403C4B}" destId="{70F10F33-AA9A-42D4-A937-92B9F91CAFBC}" srcOrd="0" destOrd="0" presId="urn:microsoft.com/office/officeart/2018/2/layout/IconVerticalSolidList"/>
    <dgm:cxn modelId="{91CA112C-27C9-4410-A3E9-630747C4C9B5}" srcId="{9C443D52-ECBF-4F27-AA86-BF45746644D2}" destId="{9D561CA3-E4D0-4773-ACB0-A1D798FDFD89}" srcOrd="0" destOrd="0" parTransId="{803DFE04-81EF-439C-8457-A3A78137E88A}" sibTransId="{F1DB11C8-7632-464A-9D95-4C4243EFD334}"/>
    <dgm:cxn modelId="{A6C1099D-4E2D-AB4C-B7F9-D3FEC775CBA2}" type="presOf" srcId="{C9758386-CBC6-4903-8EA9-65CBB3667A87}" destId="{EE889A1C-D2CE-4076-89FB-5184F4969589}" srcOrd="0" destOrd="0" presId="urn:microsoft.com/office/officeart/2018/2/layout/IconVerticalSolidList"/>
    <dgm:cxn modelId="{486D7AB7-8ED4-4B42-BA56-E109ABE7ED74}" srcId="{9C443D52-ECBF-4F27-AA86-BF45746644D2}" destId="{C9758386-CBC6-4903-8EA9-65CBB3667A87}" srcOrd="2" destOrd="0" parTransId="{34A33B0D-B809-4015-BF7F-91080DBE23EB}" sibTransId="{A0605B57-1087-422E-8BC5-8EED7684F7C9}"/>
    <dgm:cxn modelId="{EA67C4CC-1616-467A-8495-FA51831EE31A}" srcId="{9C443D52-ECBF-4F27-AA86-BF45746644D2}" destId="{1D300481-AC3F-424C-A301-F6F0E9403C4B}" srcOrd="1" destOrd="0" parTransId="{8E8F5EB7-BE8A-4CC2-94B4-9ADD5F863F22}" sibTransId="{8006778E-2A33-4602-87B2-D9B863DE0CF0}"/>
    <dgm:cxn modelId="{E81579E6-C338-0C43-A15A-7ACD645EA9CD}" type="presOf" srcId="{9D561CA3-E4D0-4773-ACB0-A1D798FDFD89}" destId="{1A4EB6A0-F50C-4BB1-A2DA-FBB289BA451F}" srcOrd="0" destOrd="0" presId="urn:microsoft.com/office/officeart/2018/2/layout/IconVerticalSolidList"/>
    <dgm:cxn modelId="{06CF4BF6-2F30-FB47-B1F7-508EED88528C}" type="presOf" srcId="{9C443D52-ECBF-4F27-AA86-BF45746644D2}" destId="{8B0CB7DC-40D8-44C9-9226-9450C2200BD4}" srcOrd="0" destOrd="0" presId="urn:microsoft.com/office/officeart/2018/2/layout/IconVerticalSolidList"/>
    <dgm:cxn modelId="{D9BBF870-056B-E849-AC44-75F5D7797523}" type="presParOf" srcId="{8B0CB7DC-40D8-44C9-9226-9450C2200BD4}" destId="{7D4C03CA-54A0-439E-85F8-8814EA25470D}" srcOrd="0" destOrd="0" presId="urn:microsoft.com/office/officeart/2018/2/layout/IconVerticalSolidList"/>
    <dgm:cxn modelId="{2EC3F9D7-8DB4-794A-BE11-B23AF31E0ECE}" type="presParOf" srcId="{7D4C03CA-54A0-439E-85F8-8814EA25470D}" destId="{5CF0E3CC-A803-4468-BEEF-9D8D221FE187}" srcOrd="0" destOrd="0" presId="urn:microsoft.com/office/officeart/2018/2/layout/IconVerticalSolidList"/>
    <dgm:cxn modelId="{7F008037-15B1-BA44-8B8E-E764A8F1109C}" type="presParOf" srcId="{7D4C03CA-54A0-439E-85F8-8814EA25470D}" destId="{FB8B75AC-EA60-484E-9E8B-F8645163084D}" srcOrd="1" destOrd="0" presId="urn:microsoft.com/office/officeart/2018/2/layout/IconVerticalSolidList"/>
    <dgm:cxn modelId="{BF36A6FE-0A65-E940-AD80-EF996AD5E0C8}" type="presParOf" srcId="{7D4C03CA-54A0-439E-85F8-8814EA25470D}" destId="{ABCF2B22-5021-481C-A25A-61AE0F711FF5}" srcOrd="2" destOrd="0" presId="urn:microsoft.com/office/officeart/2018/2/layout/IconVerticalSolidList"/>
    <dgm:cxn modelId="{2B322844-BE36-C942-804A-7A5FC9E9CC92}" type="presParOf" srcId="{7D4C03CA-54A0-439E-85F8-8814EA25470D}" destId="{1A4EB6A0-F50C-4BB1-A2DA-FBB289BA451F}" srcOrd="3" destOrd="0" presId="urn:microsoft.com/office/officeart/2018/2/layout/IconVerticalSolidList"/>
    <dgm:cxn modelId="{6DCF7650-BF8F-F24F-95AC-FA2E6707E665}" type="presParOf" srcId="{8B0CB7DC-40D8-44C9-9226-9450C2200BD4}" destId="{A0DA0D94-4F17-3643-BF8C-788653B98EC4}" srcOrd="1" destOrd="0" presId="urn:microsoft.com/office/officeart/2018/2/layout/IconVerticalSolidList"/>
    <dgm:cxn modelId="{20F4E2BC-C81F-7045-9C0B-9C09F7955430}" type="presParOf" srcId="{8B0CB7DC-40D8-44C9-9226-9450C2200BD4}" destId="{B58D06BB-4105-4A61-85D8-1F4745763693}" srcOrd="2" destOrd="0" presId="urn:microsoft.com/office/officeart/2018/2/layout/IconVerticalSolidList"/>
    <dgm:cxn modelId="{A9EEA779-6695-8346-B19E-53E1CEB9F5B3}" type="presParOf" srcId="{B58D06BB-4105-4A61-85D8-1F4745763693}" destId="{0ACE4865-3796-49EA-9820-7D3FD8638750}" srcOrd="0" destOrd="0" presId="urn:microsoft.com/office/officeart/2018/2/layout/IconVerticalSolidList"/>
    <dgm:cxn modelId="{7FBAAD68-EC21-3A40-B39B-E5AB22773449}" type="presParOf" srcId="{B58D06BB-4105-4A61-85D8-1F4745763693}" destId="{0C9A0203-2F7B-416E-85E6-726E45631510}" srcOrd="1" destOrd="0" presId="urn:microsoft.com/office/officeart/2018/2/layout/IconVerticalSolidList"/>
    <dgm:cxn modelId="{6FD7C862-7B3F-2341-83BA-062CA8A3E22A}" type="presParOf" srcId="{B58D06BB-4105-4A61-85D8-1F4745763693}" destId="{588AC9B8-E30C-45EF-A246-DFC50A0CBD21}" srcOrd="2" destOrd="0" presId="urn:microsoft.com/office/officeart/2018/2/layout/IconVerticalSolidList"/>
    <dgm:cxn modelId="{96FB6D86-B905-EE4B-A94A-9E42DF548FAF}" type="presParOf" srcId="{B58D06BB-4105-4A61-85D8-1F4745763693}" destId="{70F10F33-AA9A-42D4-A937-92B9F91CAFBC}" srcOrd="3" destOrd="0" presId="urn:microsoft.com/office/officeart/2018/2/layout/IconVerticalSolidList"/>
    <dgm:cxn modelId="{2EFD8AAF-A5F0-1142-B0C0-92981D85BDB5}" type="presParOf" srcId="{8B0CB7DC-40D8-44C9-9226-9450C2200BD4}" destId="{A6B62CBE-0427-B047-BABA-1C652D7A9A1B}" srcOrd="3" destOrd="0" presId="urn:microsoft.com/office/officeart/2018/2/layout/IconVerticalSolidList"/>
    <dgm:cxn modelId="{E8B01679-5263-064F-8BFD-AB6DFDD6CD83}" type="presParOf" srcId="{8B0CB7DC-40D8-44C9-9226-9450C2200BD4}" destId="{100597B2-1BD0-468D-8785-B8BD16476791}" srcOrd="4" destOrd="0" presId="urn:microsoft.com/office/officeart/2018/2/layout/IconVerticalSolidList"/>
    <dgm:cxn modelId="{A96E6650-DDB6-5048-9BEA-16B5D5343F80}" type="presParOf" srcId="{100597B2-1BD0-468D-8785-B8BD16476791}" destId="{32B15C33-C81C-4B08-8355-68BCC55FF928}" srcOrd="0" destOrd="0" presId="urn:microsoft.com/office/officeart/2018/2/layout/IconVerticalSolidList"/>
    <dgm:cxn modelId="{8980CD46-8F3B-9949-B27E-A691F1DFE713}" type="presParOf" srcId="{100597B2-1BD0-468D-8785-B8BD16476791}" destId="{F4CC7299-BFBD-4A16-A208-78FA463ECE52}" srcOrd="1" destOrd="0" presId="urn:microsoft.com/office/officeart/2018/2/layout/IconVerticalSolidList"/>
    <dgm:cxn modelId="{A750700D-8043-9647-BD74-E4C869985DAB}" type="presParOf" srcId="{100597B2-1BD0-468D-8785-B8BD16476791}" destId="{056358AB-47B7-449F-BCD8-371540593E9C}" srcOrd="2" destOrd="0" presId="urn:microsoft.com/office/officeart/2018/2/layout/IconVerticalSolidList"/>
    <dgm:cxn modelId="{A1CCE118-8343-8441-B0B9-6DEBF68C6B13}" type="presParOf" srcId="{100597B2-1BD0-468D-8785-B8BD16476791}" destId="{EE889A1C-D2CE-4076-89FB-5184F49695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5D690-60B9-C840-BE3F-CBA654340855}">
      <dsp:nvSpPr>
        <dsp:cNvPr id="0" name=""/>
        <dsp:cNvSpPr/>
      </dsp:nvSpPr>
      <dsp:spPr>
        <a:xfrm>
          <a:off x="0" y="600"/>
          <a:ext cx="5867991"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962D048-7C01-7D4A-9B96-BFC1D5CD9CC1}">
      <dsp:nvSpPr>
        <dsp:cNvPr id="0" name=""/>
        <dsp:cNvSpPr/>
      </dsp:nvSpPr>
      <dsp:spPr>
        <a:xfrm>
          <a:off x="0" y="600"/>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Online Resources  </a:t>
          </a:r>
        </a:p>
        <a:p>
          <a:pPr marL="0" lvl="0" indent="0" algn="l" defTabSz="711200">
            <a:lnSpc>
              <a:spcPct val="90000"/>
            </a:lnSpc>
            <a:spcBef>
              <a:spcPct val="0"/>
            </a:spcBef>
            <a:spcAft>
              <a:spcPct val="35000"/>
            </a:spcAft>
            <a:buNone/>
          </a:pPr>
          <a:r>
            <a:rPr lang="en-US" sz="1600" kern="1200" dirty="0"/>
            <a:t>	Slides 3 and 112</a:t>
          </a:r>
          <a:endParaRPr lang="en-US" sz="1500" kern="1200" dirty="0"/>
        </a:p>
      </dsp:txBody>
      <dsp:txXfrm>
        <a:off x="0" y="600"/>
        <a:ext cx="5867991" cy="546733"/>
      </dsp:txXfrm>
    </dsp:sp>
    <dsp:sp modelId="{AB282842-5C26-0543-AD64-C8B7836C6F62}">
      <dsp:nvSpPr>
        <dsp:cNvPr id="0" name=""/>
        <dsp:cNvSpPr/>
      </dsp:nvSpPr>
      <dsp:spPr>
        <a:xfrm>
          <a:off x="0" y="547334"/>
          <a:ext cx="5867991"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B8B5ED7-CBF9-544C-BFF0-5F87EDAD0972}">
      <dsp:nvSpPr>
        <dsp:cNvPr id="0" name=""/>
        <dsp:cNvSpPr/>
      </dsp:nvSpPr>
      <dsp:spPr>
        <a:xfrm>
          <a:off x="0" y="547334"/>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MAP Certification Training Requirements </a:t>
          </a:r>
        </a:p>
        <a:p>
          <a:pPr marL="0" lvl="0" indent="0" algn="l" defTabSz="711200">
            <a:lnSpc>
              <a:spcPct val="90000"/>
            </a:lnSpc>
            <a:spcBef>
              <a:spcPct val="0"/>
            </a:spcBef>
            <a:spcAft>
              <a:spcPct val="35000"/>
            </a:spcAft>
            <a:buNone/>
          </a:pPr>
          <a:r>
            <a:rPr lang="en-US" sz="1600" kern="1200" dirty="0"/>
            <a:t>	Slides 4-9</a:t>
          </a:r>
        </a:p>
      </dsp:txBody>
      <dsp:txXfrm>
        <a:off x="0" y="547334"/>
        <a:ext cx="5867991" cy="546733"/>
      </dsp:txXfrm>
    </dsp:sp>
    <dsp:sp modelId="{E8D38A6D-6A1E-CB4F-BEFA-194A8491C664}">
      <dsp:nvSpPr>
        <dsp:cNvPr id="0" name=""/>
        <dsp:cNvSpPr/>
      </dsp:nvSpPr>
      <dsp:spPr>
        <a:xfrm>
          <a:off x="0" y="1094067"/>
          <a:ext cx="5867991"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206E7C7-F345-544B-ABAF-958ACF5C5A4B}">
      <dsp:nvSpPr>
        <dsp:cNvPr id="0" name=""/>
        <dsp:cNvSpPr/>
      </dsp:nvSpPr>
      <dsp:spPr>
        <a:xfrm>
          <a:off x="0" y="1094067"/>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Service Provider/Trainer Support Decisions Prior to Training  </a:t>
          </a:r>
        </a:p>
        <a:p>
          <a:pPr marL="0" lvl="0" indent="0" algn="l" defTabSz="711200">
            <a:lnSpc>
              <a:spcPct val="90000"/>
            </a:lnSpc>
            <a:spcBef>
              <a:spcPct val="0"/>
            </a:spcBef>
            <a:spcAft>
              <a:spcPct val="35000"/>
            </a:spcAft>
            <a:buNone/>
          </a:pPr>
          <a:r>
            <a:rPr lang="en-US" sz="1600" kern="1200" dirty="0"/>
            <a:t>	Slides 10-22</a:t>
          </a:r>
        </a:p>
      </dsp:txBody>
      <dsp:txXfrm>
        <a:off x="0" y="1094067"/>
        <a:ext cx="5867991" cy="546733"/>
      </dsp:txXfrm>
    </dsp:sp>
    <dsp:sp modelId="{02422737-2213-4841-9DAA-52F6509A27C8}">
      <dsp:nvSpPr>
        <dsp:cNvPr id="0" name=""/>
        <dsp:cNvSpPr/>
      </dsp:nvSpPr>
      <dsp:spPr>
        <a:xfrm>
          <a:off x="0" y="1640800"/>
          <a:ext cx="5867991"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A0D5BAB-F7D9-444B-81CD-6425B4C7A9CB}">
      <dsp:nvSpPr>
        <dsp:cNvPr id="0" name=""/>
        <dsp:cNvSpPr/>
      </dsp:nvSpPr>
      <dsp:spPr>
        <a:xfrm>
          <a:off x="0" y="1640800"/>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Trainer Pre-course Preparation  </a:t>
          </a:r>
        </a:p>
        <a:p>
          <a:pPr marL="0" lvl="0" indent="0" algn="l" defTabSz="711200">
            <a:lnSpc>
              <a:spcPct val="90000"/>
            </a:lnSpc>
            <a:spcBef>
              <a:spcPct val="0"/>
            </a:spcBef>
            <a:spcAft>
              <a:spcPct val="35000"/>
            </a:spcAft>
            <a:buNone/>
          </a:pPr>
          <a:r>
            <a:rPr lang="en-US" sz="1600" kern="1200" dirty="0"/>
            <a:t>	Slides 23-61</a:t>
          </a:r>
        </a:p>
      </dsp:txBody>
      <dsp:txXfrm>
        <a:off x="0" y="1640800"/>
        <a:ext cx="5867991" cy="546733"/>
      </dsp:txXfrm>
    </dsp:sp>
    <dsp:sp modelId="{EF28C43B-C5CF-894D-A959-635ED742DAD7}">
      <dsp:nvSpPr>
        <dsp:cNvPr id="0" name=""/>
        <dsp:cNvSpPr/>
      </dsp:nvSpPr>
      <dsp:spPr>
        <a:xfrm>
          <a:off x="0" y="2187534"/>
          <a:ext cx="5867991"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5EA673C-3A1E-6C4A-B58A-349E09E1A895}">
      <dsp:nvSpPr>
        <dsp:cNvPr id="0" name=""/>
        <dsp:cNvSpPr/>
      </dsp:nvSpPr>
      <dsp:spPr>
        <a:xfrm>
          <a:off x="0" y="2187534"/>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Trainer Responsibilities on Course Start Date and During</a:t>
          </a:r>
          <a:r>
            <a:rPr lang="en-US" sz="1500" kern="1200" dirty="0"/>
            <a:t> Course  </a:t>
          </a:r>
        </a:p>
        <a:p>
          <a:pPr marL="0" lvl="0" indent="0" algn="l" defTabSz="711200">
            <a:lnSpc>
              <a:spcPct val="90000"/>
            </a:lnSpc>
            <a:spcBef>
              <a:spcPct val="0"/>
            </a:spcBef>
            <a:spcAft>
              <a:spcPct val="35000"/>
            </a:spcAft>
            <a:buNone/>
          </a:pPr>
          <a:r>
            <a:rPr lang="en-US" sz="1500" kern="1200" dirty="0"/>
            <a:t>	</a:t>
          </a:r>
          <a:r>
            <a:rPr lang="en-US" sz="1600" kern="1200" dirty="0"/>
            <a:t>Slides 62-86</a:t>
          </a:r>
          <a:endParaRPr lang="en-US" sz="1500" kern="1200" dirty="0"/>
        </a:p>
      </dsp:txBody>
      <dsp:txXfrm>
        <a:off x="0" y="2187534"/>
        <a:ext cx="5867991" cy="546733"/>
      </dsp:txXfrm>
    </dsp:sp>
    <dsp:sp modelId="{6934C695-866A-9E4A-AB6E-45E759C73A4D}">
      <dsp:nvSpPr>
        <dsp:cNvPr id="0" name=""/>
        <dsp:cNvSpPr/>
      </dsp:nvSpPr>
      <dsp:spPr>
        <a:xfrm>
          <a:off x="0" y="2734267"/>
          <a:ext cx="5867991"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317A155-6CD5-9D4E-B979-EA551920323A}">
      <dsp:nvSpPr>
        <dsp:cNvPr id="0" name=""/>
        <dsp:cNvSpPr/>
      </dsp:nvSpPr>
      <dsp:spPr>
        <a:xfrm>
          <a:off x="0" y="2734267"/>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Pretest Components</a:t>
          </a:r>
        </a:p>
        <a:p>
          <a:pPr marL="0" lvl="0" indent="0" algn="l" defTabSz="711200">
            <a:lnSpc>
              <a:spcPct val="90000"/>
            </a:lnSpc>
            <a:spcBef>
              <a:spcPct val="0"/>
            </a:spcBef>
            <a:spcAft>
              <a:spcPct val="35000"/>
            </a:spcAft>
            <a:buNone/>
          </a:pPr>
          <a:r>
            <a:rPr lang="en-US" sz="1600" kern="1200" dirty="0"/>
            <a:t>	Slides 87-97</a:t>
          </a:r>
        </a:p>
      </dsp:txBody>
      <dsp:txXfrm>
        <a:off x="0" y="2734267"/>
        <a:ext cx="5867991" cy="546733"/>
      </dsp:txXfrm>
    </dsp:sp>
    <dsp:sp modelId="{C182CB92-778C-2942-86CD-68629B5D5AD4}">
      <dsp:nvSpPr>
        <dsp:cNvPr id="0" name=""/>
        <dsp:cNvSpPr/>
      </dsp:nvSpPr>
      <dsp:spPr>
        <a:xfrm>
          <a:off x="0" y="3281001"/>
          <a:ext cx="5867991"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F4ADCC3-9A80-EF43-9247-856A2F7ACC4E}">
      <dsp:nvSpPr>
        <dsp:cNvPr id="0" name=""/>
        <dsp:cNvSpPr/>
      </dsp:nvSpPr>
      <dsp:spPr>
        <a:xfrm>
          <a:off x="0" y="3281001"/>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Trainer Post-course Responsibilities</a:t>
          </a:r>
        </a:p>
        <a:p>
          <a:pPr marL="0" lvl="0" indent="0" algn="l" defTabSz="711200">
            <a:lnSpc>
              <a:spcPct val="90000"/>
            </a:lnSpc>
            <a:spcBef>
              <a:spcPct val="0"/>
            </a:spcBef>
            <a:spcAft>
              <a:spcPct val="35000"/>
            </a:spcAft>
            <a:buNone/>
          </a:pPr>
          <a:r>
            <a:rPr lang="en-US" sz="1600" kern="1200" dirty="0"/>
            <a:t>	Slides 98-103</a:t>
          </a:r>
          <a:endParaRPr lang="en-US" sz="1400" kern="1200" dirty="0"/>
        </a:p>
      </dsp:txBody>
      <dsp:txXfrm>
        <a:off x="0" y="3281001"/>
        <a:ext cx="5867991" cy="546733"/>
      </dsp:txXfrm>
    </dsp:sp>
    <dsp:sp modelId="{5B2C9779-679E-E447-9F9C-4DDF6354C930}">
      <dsp:nvSpPr>
        <dsp:cNvPr id="0" name=""/>
        <dsp:cNvSpPr/>
      </dsp:nvSpPr>
      <dsp:spPr>
        <a:xfrm>
          <a:off x="0" y="3827734"/>
          <a:ext cx="5867991"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5C494C0-C7E5-1D41-B4FF-C0D9B253712E}">
      <dsp:nvSpPr>
        <dsp:cNvPr id="0" name=""/>
        <dsp:cNvSpPr/>
      </dsp:nvSpPr>
      <dsp:spPr>
        <a:xfrm>
          <a:off x="0" y="3827734"/>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Course Time Extension</a:t>
          </a:r>
        </a:p>
        <a:p>
          <a:pPr marL="0" lvl="0" indent="0" algn="l" defTabSz="711200">
            <a:lnSpc>
              <a:spcPct val="90000"/>
            </a:lnSpc>
            <a:spcBef>
              <a:spcPct val="0"/>
            </a:spcBef>
            <a:spcAft>
              <a:spcPct val="35000"/>
            </a:spcAft>
            <a:buNone/>
          </a:pPr>
          <a:r>
            <a:rPr lang="en-US" sz="1600" kern="1200" dirty="0"/>
            <a:t>	Slides 104-105</a:t>
          </a:r>
          <a:endParaRPr lang="en-US" sz="1400" kern="1200" dirty="0"/>
        </a:p>
      </dsp:txBody>
      <dsp:txXfrm>
        <a:off x="0" y="3827734"/>
        <a:ext cx="5867991" cy="546733"/>
      </dsp:txXfrm>
    </dsp:sp>
    <dsp:sp modelId="{053B8411-BC00-6E4B-A6E7-FD5549F6E921}">
      <dsp:nvSpPr>
        <dsp:cNvPr id="0" name=""/>
        <dsp:cNvSpPr/>
      </dsp:nvSpPr>
      <dsp:spPr>
        <a:xfrm>
          <a:off x="0" y="4374467"/>
          <a:ext cx="5867991"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E557BDA-1C7A-E641-BC9F-BB21F35A8E6A}">
      <dsp:nvSpPr>
        <dsp:cNvPr id="0" name=""/>
        <dsp:cNvSpPr/>
      </dsp:nvSpPr>
      <dsp:spPr>
        <a:xfrm>
          <a:off x="0" y="4374467"/>
          <a:ext cx="5867991" cy="5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Certification Test </a:t>
          </a:r>
        </a:p>
        <a:p>
          <a:pPr marL="0" lvl="0" indent="0" algn="l" defTabSz="711200">
            <a:lnSpc>
              <a:spcPct val="90000"/>
            </a:lnSpc>
            <a:spcBef>
              <a:spcPct val="0"/>
            </a:spcBef>
            <a:spcAft>
              <a:spcPct val="35000"/>
            </a:spcAft>
            <a:buNone/>
          </a:pPr>
          <a:r>
            <a:rPr lang="en-US" sz="1600" kern="1200" dirty="0"/>
            <a:t>	Slides 106-110 </a:t>
          </a:r>
        </a:p>
      </dsp:txBody>
      <dsp:txXfrm>
        <a:off x="0" y="4374467"/>
        <a:ext cx="5867991" cy="5467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FCBA0-4463-FB42-AC7E-E2D2454B27A2}">
      <dsp:nvSpPr>
        <dsp:cNvPr id="0" name=""/>
        <dsp:cNvSpPr/>
      </dsp:nvSpPr>
      <dsp:spPr>
        <a:xfrm rot="5400000">
          <a:off x="-120698" y="121312"/>
          <a:ext cx="804656" cy="563259"/>
        </a:xfrm>
        <a:prstGeom prst="chevron">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Schedule</a:t>
          </a:r>
        </a:p>
      </dsp:txBody>
      <dsp:txXfrm rot="-5400000">
        <a:off x="1" y="282244"/>
        <a:ext cx="563259" cy="241397"/>
      </dsp:txXfrm>
    </dsp:sp>
    <dsp:sp modelId="{7DE370AF-946F-944A-9EAD-60504881F2FA}">
      <dsp:nvSpPr>
        <dsp:cNvPr id="0" name=""/>
        <dsp:cNvSpPr/>
      </dsp:nvSpPr>
      <dsp:spPr>
        <a:xfrm rot="5400000">
          <a:off x="3877704" y="-3313831"/>
          <a:ext cx="523026" cy="7151917"/>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a:t>Online MAP Certification Course</a:t>
          </a:r>
        </a:p>
      </dsp:txBody>
      <dsp:txXfrm rot="-5400000">
        <a:off x="563259" y="26146"/>
        <a:ext cx="7126385" cy="471962"/>
      </dsp:txXfrm>
    </dsp:sp>
    <dsp:sp modelId="{B18BBCFF-BB03-1A46-AE6C-95807EBE475F}">
      <dsp:nvSpPr>
        <dsp:cNvPr id="0" name=""/>
        <dsp:cNvSpPr/>
      </dsp:nvSpPr>
      <dsp:spPr>
        <a:xfrm rot="5400000">
          <a:off x="-120698" y="586983"/>
          <a:ext cx="804656" cy="563259"/>
        </a:xfrm>
        <a:prstGeom prst="chevron">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Moodle Calendar</a:t>
          </a:r>
        </a:p>
      </dsp:txBody>
      <dsp:txXfrm rot="-5400000">
        <a:off x="1" y="747915"/>
        <a:ext cx="563259" cy="241397"/>
      </dsp:txXfrm>
    </dsp:sp>
    <dsp:sp modelId="{C250F6D8-EF8B-7241-8DE5-7451E28D1C76}">
      <dsp:nvSpPr>
        <dsp:cNvPr id="0" name=""/>
        <dsp:cNvSpPr/>
      </dsp:nvSpPr>
      <dsp:spPr>
        <a:xfrm rot="5400000">
          <a:off x="3877704" y="-2848159"/>
          <a:ext cx="523026" cy="7151917"/>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a:t>Begin First and Third Thursdays every month</a:t>
          </a:r>
        </a:p>
      </dsp:txBody>
      <dsp:txXfrm rot="-5400000">
        <a:off x="563259" y="491818"/>
        <a:ext cx="7126385" cy="4719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CBF60-F16E-4446-9A6A-8EA4C8BBDED8}">
      <dsp:nvSpPr>
        <dsp:cNvPr id="0" name=""/>
        <dsp:cNvSpPr/>
      </dsp:nvSpPr>
      <dsp:spPr>
        <a:xfrm>
          <a:off x="1121410" y="1539"/>
          <a:ext cx="4485640" cy="157837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034" tIns="400906" rIns="87034" bIns="400906" numCol="1" spcCol="1270" anchor="ctr" anchorCtr="0">
          <a:noAutofit/>
        </a:bodyPr>
        <a:lstStyle/>
        <a:p>
          <a:pPr marL="0" lvl="0" indent="0" algn="l" defTabSz="711200">
            <a:lnSpc>
              <a:spcPct val="90000"/>
            </a:lnSpc>
            <a:spcBef>
              <a:spcPct val="0"/>
            </a:spcBef>
            <a:spcAft>
              <a:spcPct val="35000"/>
            </a:spcAft>
            <a:buNone/>
          </a:pPr>
          <a:r>
            <a:rPr lang="en-US" sz="1600" kern="1200" dirty="0"/>
            <a:t>Contact your student group by email</a:t>
          </a:r>
        </a:p>
      </dsp:txBody>
      <dsp:txXfrm>
        <a:off x="1121410" y="1539"/>
        <a:ext cx="4485640" cy="1578371"/>
      </dsp:txXfrm>
    </dsp:sp>
    <dsp:sp modelId="{3E7FCC6A-39C2-EC4F-9397-BBAA9912731F}">
      <dsp:nvSpPr>
        <dsp:cNvPr id="0" name=""/>
        <dsp:cNvSpPr/>
      </dsp:nvSpPr>
      <dsp:spPr>
        <a:xfrm>
          <a:off x="0" y="1539"/>
          <a:ext cx="1121410" cy="1578371"/>
        </a:xfrm>
        <a:prstGeom prst="rect">
          <a:avLst/>
        </a:prstGeom>
        <a:solidFill>
          <a:schemeClr val="accent2"/>
        </a:soli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59341" tIns="155908" rIns="59341" bIns="155908" numCol="1" spcCol="1270" anchor="ctr" anchorCtr="0">
          <a:noAutofit/>
        </a:bodyPr>
        <a:lstStyle/>
        <a:p>
          <a:pPr marL="0" lvl="0" indent="0" algn="ctr" defTabSz="800100">
            <a:lnSpc>
              <a:spcPct val="90000"/>
            </a:lnSpc>
            <a:spcBef>
              <a:spcPct val="0"/>
            </a:spcBef>
            <a:spcAft>
              <a:spcPct val="35000"/>
            </a:spcAft>
            <a:buNone/>
          </a:pPr>
          <a:r>
            <a:rPr lang="en-US" sz="1800" kern="1200" dirty="0"/>
            <a:t>Contact</a:t>
          </a:r>
        </a:p>
      </dsp:txBody>
      <dsp:txXfrm>
        <a:off x="0" y="1539"/>
        <a:ext cx="1121410" cy="1578371"/>
      </dsp:txXfrm>
    </dsp:sp>
    <dsp:sp modelId="{6B553E80-BC92-A141-A234-CC8E2F74C244}">
      <dsp:nvSpPr>
        <dsp:cNvPr id="0" name=""/>
        <dsp:cNvSpPr/>
      </dsp:nvSpPr>
      <dsp:spPr>
        <a:xfrm>
          <a:off x="1121410" y="1674614"/>
          <a:ext cx="4485640" cy="1578371"/>
        </a:xfrm>
        <a:prstGeom prst="rect">
          <a:avLst/>
        </a:prstGeom>
        <a:solidFill>
          <a:schemeClr val="accent5">
            <a:tint val="40000"/>
            <a:alpha val="90000"/>
            <a:hueOff val="-67937"/>
            <a:satOff val="-998"/>
            <a:lumOff val="1428"/>
            <a:alphaOff val="0"/>
          </a:schemeClr>
        </a:solidFill>
        <a:ln w="6350" cap="flat" cmpd="sng" algn="ctr">
          <a:solidFill>
            <a:schemeClr val="accent5">
              <a:tint val="40000"/>
              <a:alpha val="90000"/>
              <a:hueOff val="-67937"/>
              <a:satOff val="-998"/>
              <a:lumOff val="14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034" tIns="400906" rIns="87034" bIns="400906" numCol="1" spcCol="1270" anchor="ctr" anchorCtr="0">
          <a:noAutofit/>
        </a:bodyPr>
        <a:lstStyle/>
        <a:p>
          <a:pPr marL="0" lvl="0" indent="0" algn="l" defTabSz="711200">
            <a:lnSpc>
              <a:spcPct val="90000"/>
            </a:lnSpc>
            <a:spcBef>
              <a:spcPct val="0"/>
            </a:spcBef>
            <a:spcAft>
              <a:spcPct val="35000"/>
            </a:spcAft>
            <a:buNone/>
          </a:pPr>
          <a:r>
            <a:rPr lang="en-US" sz="1600" kern="1200" dirty="0"/>
            <a:t>Use sample ‘Welcome Letter’; modify as needed </a:t>
          </a:r>
        </a:p>
      </dsp:txBody>
      <dsp:txXfrm>
        <a:off x="1121410" y="1674614"/>
        <a:ext cx="4485640" cy="1578371"/>
      </dsp:txXfrm>
    </dsp:sp>
    <dsp:sp modelId="{117BF101-6957-1A43-B9DC-CAA596337136}">
      <dsp:nvSpPr>
        <dsp:cNvPr id="0" name=""/>
        <dsp:cNvSpPr/>
      </dsp:nvSpPr>
      <dsp:spPr>
        <a:xfrm>
          <a:off x="0" y="1674614"/>
          <a:ext cx="1121410" cy="1578371"/>
        </a:xfrm>
        <a:prstGeom prst="rect">
          <a:avLst/>
        </a:prstGeom>
        <a:solidFill>
          <a:schemeClr val="accent3">
            <a:lumMod val="75000"/>
          </a:schemeClr>
        </a:solidFill>
        <a:ln w="6350" cap="flat" cmpd="sng" algn="ctr">
          <a:solidFill>
            <a:schemeClr val="accent5">
              <a:hueOff val="-119936"/>
              <a:satOff val="-4449"/>
              <a:lumOff val="7059"/>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59341" tIns="155908" rIns="59341" bIns="155908" numCol="1" spcCol="1270" anchor="ctr" anchorCtr="0">
          <a:noAutofit/>
        </a:bodyPr>
        <a:lstStyle/>
        <a:p>
          <a:pPr marL="0" lvl="0" indent="0" algn="ctr" defTabSz="800100">
            <a:lnSpc>
              <a:spcPct val="90000"/>
            </a:lnSpc>
            <a:spcBef>
              <a:spcPct val="0"/>
            </a:spcBef>
            <a:spcAft>
              <a:spcPct val="35000"/>
            </a:spcAft>
            <a:buNone/>
          </a:pPr>
          <a:r>
            <a:rPr lang="en-US" sz="1800" kern="1200"/>
            <a:t>Welcome</a:t>
          </a:r>
        </a:p>
      </dsp:txBody>
      <dsp:txXfrm>
        <a:off x="0" y="1674614"/>
        <a:ext cx="1121410" cy="1578371"/>
      </dsp:txXfrm>
    </dsp:sp>
    <dsp:sp modelId="{5E2B77D9-A810-3344-9D72-EC71869565A9}">
      <dsp:nvSpPr>
        <dsp:cNvPr id="0" name=""/>
        <dsp:cNvSpPr/>
      </dsp:nvSpPr>
      <dsp:spPr>
        <a:xfrm>
          <a:off x="1121410" y="3347688"/>
          <a:ext cx="4485640" cy="1578371"/>
        </a:xfrm>
        <a:prstGeom prst="rect">
          <a:avLst/>
        </a:prstGeom>
        <a:solidFill>
          <a:schemeClr val="accent5">
            <a:tint val="40000"/>
            <a:alpha val="90000"/>
            <a:hueOff val="-135874"/>
            <a:satOff val="-1995"/>
            <a:lumOff val="2856"/>
            <a:alphaOff val="0"/>
          </a:schemeClr>
        </a:solidFill>
        <a:ln w="6350" cap="flat" cmpd="sng" algn="ctr">
          <a:solidFill>
            <a:schemeClr val="accent5">
              <a:tint val="40000"/>
              <a:alpha val="90000"/>
              <a:hueOff val="-135874"/>
              <a:satOff val="-1995"/>
              <a:lumOff val="28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034" tIns="400906" rIns="87034" bIns="400906" numCol="1" spcCol="1270" anchor="t" anchorCtr="0">
          <a:noAutofit/>
        </a:bodyPr>
        <a:lstStyle/>
        <a:p>
          <a:pPr marL="0" lvl="0" indent="0" algn="l" defTabSz="711200">
            <a:lnSpc>
              <a:spcPct val="90000"/>
            </a:lnSpc>
            <a:spcBef>
              <a:spcPct val="0"/>
            </a:spcBef>
            <a:spcAft>
              <a:spcPct val="35000"/>
            </a:spcAft>
            <a:buNone/>
          </a:pPr>
          <a:r>
            <a:rPr lang="en-US" sz="1600" kern="1200" dirty="0"/>
            <a:t>Share student document:</a:t>
          </a:r>
        </a:p>
        <a:p>
          <a:pPr marL="171450" lvl="1" indent="-171450" algn="l" defTabSz="711200">
            <a:lnSpc>
              <a:spcPct val="90000"/>
            </a:lnSpc>
            <a:spcBef>
              <a:spcPct val="0"/>
            </a:spcBef>
            <a:spcAft>
              <a:spcPct val="15000"/>
            </a:spcAft>
            <a:buNone/>
          </a:pPr>
          <a:r>
            <a:rPr lang="en-US" sz="1600" kern="1200" dirty="0"/>
            <a:t> ‘Are You Ready for Online Learning?'</a:t>
          </a:r>
        </a:p>
      </dsp:txBody>
      <dsp:txXfrm>
        <a:off x="1121410" y="3347688"/>
        <a:ext cx="4485640" cy="1578371"/>
      </dsp:txXfrm>
    </dsp:sp>
    <dsp:sp modelId="{9B6546E3-7DA1-5746-BE79-5748A11A9E8B}">
      <dsp:nvSpPr>
        <dsp:cNvPr id="0" name=""/>
        <dsp:cNvSpPr/>
      </dsp:nvSpPr>
      <dsp:spPr>
        <a:xfrm>
          <a:off x="0" y="3347688"/>
          <a:ext cx="1121410" cy="1578371"/>
        </a:xfrm>
        <a:prstGeom prst="rect">
          <a:avLst/>
        </a:prstGeom>
        <a:solidFill>
          <a:schemeClr val="accent4"/>
        </a:solidFill>
        <a:ln w="6350" cap="flat" cmpd="sng" algn="ctr">
          <a:solidFill>
            <a:schemeClr val="accent5">
              <a:hueOff val="-239873"/>
              <a:satOff val="-8897"/>
              <a:lumOff val="1411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59341" tIns="155908" rIns="59341" bIns="155908" numCol="1" spcCol="1270" anchor="ctr" anchorCtr="0">
          <a:noAutofit/>
        </a:bodyPr>
        <a:lstStyle/>
        <a:p>
          <a:pPr marL="0" lvl="0" indent="0" algn="ctr" defTabSz="800100">
            <a:lnSpc>
              <a:spcPct val="90000"/>
            </a:lnSpc>
            <a:spcBef>
              <a:spcPct val="0"/>
            </a:spcBef>
            <a:spcAft>
              <a:spcPct val="35000"/>
            </a:spcAft>
            <a:buNone/>
          </a:pPr>
          <a:r>
            <a:rPr lang="en-US" sz="1800" kern="1200" dirty="0"/>
            <a:t>Share</a:t>
          </a:r>
        </a:p>
      </dsp:txBody>
      <dsp:txXfrm>
        <a:off x="0" y="3347688"/>
        <a:ext cx="1121410" cy="15783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99AD3-8FF3-EB4B-B579-F2EED7825483}">
      <dsp:nvSpPr>
        <dsp:cNvPr id="0" name=""/>
        <dsp:cNvSpPr/>
      </dsp:nvSpPr>
      <dsp:spPr>
        <a:xfrm>
          <a:off x="2845082" y="671593"/>
          <a:ext cx="518350" cy="91440"/>
        </a:xfrm>
        <a:custGeom>
          <a:avLst/>
          <a:gdLst/>
          <a:ahLst/>
          <a:cxnLst/>
          <a:rect l="0" t="0" r="0" b="0"/>
          <a:pathLst>
            <a:path>
              <a:moveTo>
                <a:pt x="0" y="45720"/>
              </a:moveTo>
              <a:lnTo>
                <a:pt x="518350"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0533" y="714568"/>
        <a:ext cx="27447" cy="5489"/>
      </dsp:txXfrm>
    </dsp:sp>
    <dsp:sp modelId="{C57B8615-9C40-0C43-BC13-2EC57FF66934}">
      <dsp:nvSpPr>
        <dsp:cNvPr id="0" name=""/>
        <dsp:cNvSpPr/>
      </dsp:nvSpPr>
      <dsp:spPr>
        <a:xfrm>
          <a:off x="460141" y="1291"/>
          <a:ext cx="2386741" cy="1432044"/>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6952" tIns="122762" rIns="116952" bIns="122762" numCol="1" spcCol="1270" anchor="ctr" anchorCtr="0">
          <a:noAutofit/>
        </a:bodyPr>
        <a:lstStyle/>
        <a:p>
          <a:pPr marL="0" lvl="0" indent="0" algn="ctr" defTabSz="1111250">
            <a:lnSpc>
              <a:spcPct val="90000"/>
            </a:lnSpc>
            <a:spcBef>
              <a:spcPct val="0"/>
            </a:spcBef>
            <a:spcAft>
              <a:spcPct val="35000"/>
            </a:spcAft>
            <a:buNone/>
          </a:pPr>
          <a:r>
            <a:rPr lang="en-US" sz="2500" kern="1200"/>
            <a:t>Ensure </a:t>
          </a:r>
          <a:r>
            <a:rPr lang="en-US" sz="2500" kern="1200" dirty="0"/>
            <a:t>email used to </a:t>
          </a:r>
          <a:r>
            <a:rPr lang="en-US" sz="2500" kern="1200"/>
            <a:t>register student is</a:t>
          </a:r>
          <a:endParaRPr lang="en-US" sz="2500" kern="1200" dirty="0"/>
        </a:p>
      </dsp:txBody>
      <dsp:txXfrm>
        <a:off x="460141" y="1291"/>
        <a:ext cx="2386741" cy="1432044"/>
      </dsp:txXfrm>
    </dsp:sp>
    <dsp:sp modelId="{BB62FB3A-D48E-5444-801E-0B4F35865FF2}">
      <dsp:nvSpPr>
        <dsp:cNvPr id="0" name=""/>
        <dsp:cNvSpPr/>
      </dsp:nvSpPr>
      <dsp:spPr>
        <a:xfrm>
          <a:off x="1653511" y="1431535"/>
          <a:ext cx="2935691" cy="518350"/>
        </a:xfrm>
        <a:custGeom>
          <a:avLst/>
          <a:gdLst/>
          <a:ahLst/>
          <a:cxnLst/>
          <a:rect l="0" t="0" r="0" b="0"/>
          <a:pathLst>
            <a:path>
              <a:moveTo>
                <a:pt x="2935691" y="0"/>
              </a:moveTo>
              <a:lnTo>
                <a:pt x="2935691" y="276275"/>
              </a:lnTo>
              <a:lnTo>
                <a:pt x="0" y="276275"/>
              </a:lnTo>
              <a:lnTo>
                <a:pt x="0" y="51835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46693" y="1687966"/>
        <a:ext cx="149328" cy="5489"/>
      </dsp:txXfrm>
    </dsp:sp>
    <dsp:sp modelId="{951A382B-9EBC-0549-9927-E32FFE86026C}">
      <dsp:nvSpPr>
        <dsp:cNvPr id="0" name=""/>
        <dsp:cNvSpPr/>
      </dsp:nvSpPr>
      <dsp:spPr>
        <a:xfrm>
          <a:off x="3395832" y="1291"/>
          <a:ext cx="2386741" cy="1432044"/>
        </a:xfrm>
        <a:prstGeom prst="rect">
          <a:avLst/>
        </a:prstGeom>
        <a:solidFill>
          <a:schemeClr val="accent3">
            <a:lumMod val="75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6952" tIns="122762" rIns="116952" bIns="122762" numCol="1" spcCol="1270" anchor="ctr" anchorCtr="0">
          <a:noAutofit/>
        </a:bodyPr>
        <a:lstStyle/>
        <a:p>
          <a:pPr marL="0" lvl="0" indent="0" algn="ctr" defTabSz="1111250">
            <a:lnSpc>
              <a:spcPct val="90000"/>
            </a:lnSpc>
            <a:spcBef>
              <a:spcPct val="0"/>
            </a:spcBef>
            <a:spcAft>
              <a:spcPct val="35000"/>
            </a:spcAft>
            <a:buNone/>
          </a:pPr>
          <a:r>
            <a:rPr lang="en-US" sz="2500" kern="1200" dirty="0"/>
            <a:t>up-to-date,</a:t>
          </a:r>
        </a:p>
      </dsp:txBody>
      <dsp:txXfrm>
        <a:off x="3395832" y="1291"/>
        <a:ext cx="2386741" cy="1432044"/>
      </dsp:txXfrm>
    </dsp:sp>
    <dsp:sp modelId="{3944E0E2-4008-524E-84D8-0D44993D8919}">
      <dsp:nvSpPr>
        <dsp:cNvPr id="0" name=""/>
        <dsp:cNvSpPr/>
      </dsp:nvSpPr>
      <dsp:spPr>
        <a:xfrm>
          <a:off x="2845082" y="2652588"/>
          <a:ext cx="518350" cy="91440"/>
        </a:xfrm>
        <a:custGeom>
          <a:avLst/>
          <a:gdLst/>
          <a:ahLst/>
          <a:cxnLst/>
          <a:rect l="0" t="0" r="0" b="0"/>
          <a:pathLst>
            <a:path>
              <a:moveTo>
                <a:pt x="0" y="45720"/>
              </a:moveTo>
              <a:lnTo>
                <a:pt x="518350" y="45720"/>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0533" y="2695563"/>
        <a:ext cx="27447" cy="5489"/>
      </dsp:txXfrm>
    </dsp:sp>
    <dsp:sp modelId="{836EB03F-D036-6B49-9609-9E1B03F431A2}">
      <dsp:nvSpPr>
        <dsp:cNvPr id="0" name=""/>
        <dsp:cNvSpPr/>
      </dsp:nvSpPr>
      <dsp:spPr>
        <a:xfrm>
          <a:off x="460141" y="1982286"/>
          <a:ext cx="2386741" cy="1432044"/>
        </a:xfrm>
        <a:prstGeom prst="rect">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6952" tIns="122762" rIns="116952" bIns="122762" numCol="1" spcCol="1270" anchor="ctr" anchorCtr="0">
          <a:noAutofit/>
        </a:bodyPr>
        <a:lstStyle/>
        <a:p>
          <a:pPr marL="0" lvl="0" indent="0" algn="ctr" defTabSz="1111250">
            <a:lnSpc>
              <a:spcPct val="90000"/>
            </a:lnSpc>
            <a:spcBef>
              <a:spcPct val="0"/>
            </a:spcBef>
            <a:spcAft>
              <a:spcPct val="35000"/>
            </a:spcAft>
            <a:buNone/>
          </a:pPr>
          <a:r>
            <a:rPr lang="en-US" sz="2500" kern="1200"/>
            <a:t>one that student uses, checks regularly and</a:t>
          </a:r>
        </a:p>
      </dsp:txBody>
      <dsp:txXfrm>
        <a:off x="460141" y="1982286"/>
        <a:ext cx="2386741" cy="1432044"/>
      </dsp:txXfrm>
    </dsp:sp>
    <dsp:sp modelId="{924D3E67-5D48-DA48-A494-2F86307F70CF}">
      <dsp:nvSpPr>
        <dsp:cNvPr id="0" name=""/>
        <dsp:cNvSpPr/>
      </dsp:nvSpPr>
      <dsp:spPr>
        <a:xfrm>
          <a:off x="3395832" y="1982286"/>
          <a:ext cx="2386741" cy="1432044"/>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6952" tIns="122762" rIns="116952" bIns="122762" numCol="1" spcCol="1270" anchor="ctr" anchorCtr="0">
          <a:noAutofit/>
        </a:bodyPr>
        <a:lstStyle/>
        <a:p>
          <a:pPr marL="0" lvl="0" indent="0" algn="ctr" defTabSz="1111250">
            <a:lnSpc>
              <a:spcPct val="90000"/>
            </a:lnSpc>
            <a:spcBef>
              <a:spcPct val="0"/>
            </a:spcBef>
            <a:spcAft>
              <a:spcPct val="35000"/>
            </a:spcAft>
            <a:buNone/>
          </a:pPr>
          <a:r>
            <a:rPr lang="en-US" sz="2500" kern="1200"/>
            <a:t>will be checking at least daily during course.</a:t>
          </a:r>
        </a:p>
      </dsp:txBody>
      <dsp:txXfrm>
        <a:off x="3395832" y="1982286"/>
        <a:ext cx="2386741" cy="14320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E32EE-B8B9-4444-A90E-BEAC53CFE107}">
      <dsp:nvSpPr>
        <dsp:cNvPr id="0" name=""/>
        <dsp:cNvSpPr/>
      </dsp:nvSpPr>
      <dsp:spPr>
        <a:xfrm>
          <a:off x="0" y="500134"/>
          <a:ext cx="5607050" cy="55341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Roster</a:t>
          </a:r>
        </a:p>
      </dsp:txBody>
      <dsp:txXfrm>
        <a:off x="27015" y="527149"/>
        <a:ext cx="5553020" cy="499380"/>
      </dsp:txXfrm>
    </dsp:sp>
    <dsp:sp modelId="{1DABDCEE-16D4-D042-83E7-29C959E0C6C6}">
      <dsp:nvSpPr>
        <dsp:cNvPr id="0" name=""/>
        <dsp:cNvSpPr/>
      </dsp:nvSpPr>
      <dsp:spPr>
        <a:xfrm>
          <a:off x="0" y="1116904"/>
          <a:ext cx="5607050" cy="553410"/>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Required one week prior to training start date</a:t>
          </a:r>
        </a:p>
      </dsp:txBody>
      <dsp:txXfrm>
        <a:off x="27015" y="1143919"/>
        <a:ext cx="5553020" cy="499380"/>
      </dsp:txXfrm>
    </dsp:sp>
    <dsp:sp modelId="{CA8929A2-142B-FF4A-874B-6BF1CEA54DE7}">
      <dsp:nvSpPr>
        <dsp:cNvPr id="0" name=""/>
        <dsp:cNvSpPr/>
      </dsp:nvSpPr>
      <dsp:spPr>
        <a:xfrm>
          <a:off x="0" y="1733674"/>
          <a:ext cx="5607050" cy="55341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Information required:</a:t>
          </a:r>
        </a:p>
      </dsp:txBody>
      <dsp:txXfrm>
        <a:off x="27015" y="1760689"/>
        <a:ext cx="5553020" cy="499380"/>
      </dsp:txXfrm>
    </dsp:sp>
    <dsp:sp modelId="{9FB9EB80-80EF-A44E-8E8A-4AD0E6A78AE0}">
      <dsp:nvSpPr>
        <dsp:cNvPr id="0" name=""/>
        <dsp:cNvSpPr/>
      </dsp:nvSpPr>
      <dsp:spPr>
        <a:xfrm>
          <a:off x="0" y="2287084"/>
          <a:ext cx="5607050" cy="2140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024" tIns="25400" rIns="142240" bIns="25400" numCol="1" spcCol="1270" anchor="t" anchorCtr="0">
          <a:noAutofit/>
        </a:bodyPr>
        <a:lstStyle/>
        <a:p>
          <a:pPr marL="228600" lvl="1" indent="-228600" algn="l" defTabSz="889000">
            <a:lnSpc>
              <a:spcPct val="100000"/>
            </a:lnSpc>
            <a:spcBef>
              <a:spcPct val="0"/>
            </a:spcBef>
            <a:spcAft>
              <a:spcPct val="20000"/>
            </a:spcAft>
            <a:buChar char="•"/>
          </a:pPr>
          <a:r>
            <a:rPr lang="en-US" sz="2000" kern="1200"/>
            <a:t>First name</a:t>
          </a:r>
        </a:p>
        <a:p>
          <a:pPr marL="228600" lvl="1" indent="-228600" algn="l" defTabSz="889000">
            <a:lnSpc>
              <a:spcPct val="100000"/>
            </a:lnSpc>
            <a:spcBef>
              <a:spcPct val="0"/>
            </a:spcBef>
            <a:spcAft>
              <a:spcPct val="20000"/>
            </a:spcAft>
            <a:buChar char="•"/>
          </a:pPr>
          <a:r>
            <a:rPr lang="en-US" sz="2000" kern="1200"/>
            <a:t>Middle initial</a:t>
          </a:r>
        </a:p>
        <a:p>
          <a:pPr marL="228600" lvl="1" indent="-228600" algn="l" defTabSz="889000">
            <a:lnSpc>
              <a:spcPct val="100000"/>
            </a:lnSpc>
            <a:spcBef>
              <a:spcPct val="0"/>
            </a:spcBef>
            <a:spcAft>
              <a:spcPct val="20000"/>
            </a:spcAft>
            <a:buChar char="•"/>
          </a:pPr>
          <a:r>
            <a:rPr lang="en-US" sz="2000" kern="1200"/>
            <a:t>Last name</a:t>
          </a:r>
        </a:p>
        <a:p>
          <a:pPr marL="228600" lvl="1" indent="-228600" algn="l" defTabSz="889000">
            <a:lnSpc>
              <a:spcPct val="100000"/>
            </a:lnSpc>
            <a:spcBef>
              <a:spcPct val="0"/>
            </a:spcBef>
            <a:spcAft>
              <a:spcPct val="20000"/>
            </a:spcAft>
            <a:buChar char="•"/>
          </a:pPr>
          <a:r>
            <a:rPr lang="en-US" sz="2000" kern="1200"/>
            <a:t>Email address</a:t>
          </a:r>
        </a:p>
        <a:p>
          <a:pPr marL="228600" lvl="1" indent="-228600" algn="l" defTabSz="889000">
            <a:lnSpc>
              <a:spcPct val="100000"/>
            </a:lnSpc>
            <a:spcBef>
              <a:spcPct val="0"/>
            </a:spcBef>
            <a:spcAft>
              <a:spcPct val="20000"/>
            </a:spcAft>
            <a:buChar char="•"/>
          </a:pPr>
          <a:r>
            <a:rPr lang="en-US" sz="2000" kern="1200"/>
            <a:t>Date of Birth</a:t>
          </a:r>
        </a:p>
        <a:p>
          <a:pPr marL="228600" lvl="1" indent="-228600" algn="l" defTabSz="889000">
            <a:lnSpc>
              <a:spcPct val="100000"/>
            </a:lnSpc>
            <a:spcBef>
              <a:spcPct val="0"/>
            </a:spcBef>
            <a:spcAft>
              <a:spcPct val="20000"/>
            </a:spcAft>
            <a:buChar char="•"/>
          </a:pPr>
          <a:r>
            <a:rPr lang="en-US" sz="2000" kern="1200"/>
            <a:t>Telephone number</a:t>
          </a:r>
          <a:endParaRPr lang="en-US" sz="1800" kern="1200"/>
        </a:p>
      </dsp:txBody>
      <dsp:txXfrm>
        <a:off x="0" y="2287084"/>
        <a:ext cx="5607050" cy="21403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4E00F-CD1A-E648-B8E7-3DE788534A1C}">
      <dsp:nvSpPr>
        <dsp:cNvPr id="0" name=""/>
        <dsp:cNvSpPr/>
      </dsp:nvSpPr>
      <dsp:spPr>
        <a:xfrm>
          <a:off x="341312" y="0"/>
          <a:ext cx="4968874" cy="4968874"/>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57BFDE5-56E1-2D4E-B8D5-47BBA692B002}">
      <dsp:nvSpPr>
        <dsp:cNvPr id="0" name=""/>
        <dsp:cNvSpPr/>
      </dsp:nvSpPr>
      <dsp:spPr>
        <a:xfrm>
          <a:off x="664289" y="322976"/>
          <a:ext cx="1987550" cy="198755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u="none" kern="1200" dirty="0">
              <a:solidFill>
                <a:schemeClr val="bg1"/>
              </a:solidFill>
            </a:rPr>
            <a:t>Registration Template</a:t>
          </a:r>
        </a:p>
      </dsp:txBody>
      <dsp:txXfrm>
        <a:off x="761313" y="420000"/>
        <a:ext cx="1793502" cy="1793502"/>
      </dsp:txXfrm>
    </dsp:sp>
    <dsp:sp modelId="{884178B8-8CC3-EA4E-9EF1-7B16F76D6089}">
      <dsp:nvSpPr>
        <dsp:cNvPr id="0" name=""/>
        <dsp:cNvSpPr/>
      </dsp:nvSpPr>
      <dsp:spPr>
        <a:xfrm>
          <a:off x="2999660" y="322976"/>
          <a:ext cx="1987550" cy="1987550"/>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100000"/>
            </a:lnSpc>
            <a:spcBef>
              <a:spcPct val="0"/>
            </a:spcBef>
            <a:spcAft>
              <a:spcPct val="35000"/>
            </a:spcAft>
            <a:buNone/>
            <a:defRPr b="1"/>
          </a:pPr>
          <a:endParaRPr lang="en-US" sz="1200" b="0" kern="1200" dirty="0"/>
        </a:p>
        <a:p>
          <a:pPr marL="0" lvl="0" indent="0" algn="ctr" defTabSz="533400">
            <a:lnSpc>
              <a:spcPct val="100000"/>
            </a:lnSpc>
            <a:spcBef>
              <a:spcPct val="0"/>
            </a:spcBef>
            <a:spcAft>
              <a:spcPct val="35000"/>
            </a:spcAft>
            <a:buNone/>
            <a:defRPr b="1"/>
          </a:pPr>
          <a:endParaRPr lang="en-US" sz="1200" b="0" kern="1200" dirty="0"/>
        </a:p>
        <a:p>
          <a:pPr marL="0" lvl="0" indent="0" algn="ctr" defTabSz="533400">
            <a:lnSpc>
              <a:spcPct val="100000"/>
            </a:lnSpc>
            <a:spcBef>
              <a:spcPct val="0"/>
            </a:spcBef>
            <a:spcAft>
              <a:spcPct val="35000"/>
            </a:spcAft>
            <a:buNone/>
            <a:defRPr b="1"/>
          </a:pPr>
          <a:r>
            <a:rPr lang="en-US" sz="1400" b="0" kern="1200" dirty="0"/>
            <a:t>Email Completed Roster</a:t>
          </a:r>
        </a:p>
        <a:p>
          <a:pPr marL="114300" lvl="1" indent="-114300" algn="ctr" defTabSz="533400">
            <a:lnSpc>
              <a:spcPct val="100000"/>
            </a:lnSpc>
            <a:spcBef>
              <a:spcPct val="0"/>
            </a:spcBef>
            <a:spcAft>
              <a:spcPct val="15000"/>
            </a:spcAft>
            <a:buChar char="•"/>
          </a:pPr>
          <a:r>
            <a:rPr lang="en-US" sz="1200" u="none" kern="1200" dirty="0">
              <a:solidFill>
                <a:schemeClr val="bg1"/>
              </a:solidFill>
            </a:rPr>
            <a:t>CDDER@umassmed.edu</a:t>
          </a:r>
        </a:p>
      </dsp:txBody>
      <dsp:txXfrm>
        <a:off x="3096684" y="420000"/>
        <a:ext cx="1793502" cy="1793502"/>
      </dsp:txXfrm>
    </dsp:sp>
    <dsp:sp modelId="{A49F1A4F-5901-0040-BC5F-A154642D2C02}">
      <dsp:nvSpPr>
        <dsp:cNvPr id="0" name=""/>
        <dsp:cNvSpPr/>
      </dsp:nvSpPr>
      <dsp:spPr>
        <a:xfrm>
          <a:off x="664289" y="2658348"/>
          <a:ext cx="1987550" cy="198755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Tx/>
            <a:buNone/>
          </a:pPr>
          <a:r>
            <a:rPr lang="en-US" sz="1400" u="none" kern="1200" dirty="0"/>
            <a:t>Online Roster Due Date</a:t>
          </a:r>
        </a:p>
      </dsp:txBody>
      <dsp:txXfrm>
        <a:off x="761313" y="2755372"/>
        <a:ext cx="1793502" cy="1793502"/>
      </dsp:txXfrm>
    </dsp:sp>
    <dsp:sp modelId="{CA8DDBE5-1AB9-5A4E-94D5-2FDF268C9E54}">
      <dsp:nvSpPr>
        <dsp:cNvPr id="0" name=""/>
        <dsp:cNvSpPr/>
      </dsp:nvSpPr>
      <dsp:spPr>
        <a:xfrm>
          <a:off x="2999660" y="2658348"/>
          <a:ext cx="1987550" cy="198755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Tx/>
            <a:buNone/>
          </a:pPr>
          <a:r>
            <a:rPr lang="en-US" sz="1400" u="none" kern="1200" dirty="0"/>
            <a:t>One Week Prior to Start Date</a:t>
          </a:r>
        </a:p>
      </dsp:txBody>
      <dsp:txXfrm>
        <a:off x="3096684" y="2755372"/>
        <a:ext cx="1793502" cy="17935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99B36-FE84-384C-9F4F-D39152AE0C88}">
      <dsp:nvSpPr>
        <dsp:cNvPr id="0" name=""/>
        <dsp:cNvSpPr/>
      </dsp:nvSpPr>
      <dsp:spPr>
        <a:xfrm>
          <a:off x="0" y="451399"/>
          <a:ext cx="5607050" cy="12168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t>Moodle User Manuals</a:t>
          </a:r>
        </a:p>
      </dsp:txBody>
      <dsp:txXfrm>
        <a:off x="59399" y="510798"/>
        <a:ext cx="5488252" cy="1098002"/>
      </dsp:txXfrm>
    </dsp:sp>
    <dsp:sp modelId="{EF3AC67D-137F-494A-A9AC-73DF815A9F65}">
      <dsp:nvSpPr>
        <dsp:cNvPr id="0" name=""/>
        <dsp:cNvSpPr/>
      </dsp:nvSpPr>
      <dsp:spPr>
        <a:xfrm>
          <a:off x="0" y="1855400"/>
          <a:ext cx="5607050" cy="121680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bg1"/>
              </a:solidFill>
            </a:rPr>
            <a:t>MAP Trainer User Manual</a:t>
          </a:r>
          <a:endParaRPr lang="en-US" sz="2800" b="0" i="0" u="none" kern="1200" dirty="0">
            <a:solidFill>
              <a:schemeClr val="bg1"/>
            </a:solidFill>
          </a:endParaRPr>
        </a:p>
      </dsp:txBody>
      <dsp:txXfrm>
        <a:off x="59399" y="1914799"/>
        <a:ext cx="5488252" cy="1098002"/>
      </dsp:txXfrm>
    </dsp:sp>
    <dsp:sp modelId="{34EDA9A5-10E7-3E49-A146-8B25B684EC4F}">
      <dsp:nvSpPr>
        <dsp:cNvPr id="0" name=""/>
        <dsp:cNvSpPr/>
      </dsp:nvSpPr>
      <dsp:spPr>
        <a:xfrm>
          <a:off x="0" y="3259400"/>
          <a:ext cx="5607050" cy="1216800"/>
        </a:xfrm>
        <a:prstGeom prst="roundRect">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b="0" i="0" kern="1200" dirty="0">
              <a:solidFill>
                <a:schemeClr val="bg1"/>
              </a:solidFill>
            </a:rPr>
            <a:t>Student User Manual</a:t>
          </a:r>
          <a:endParaRPr lang="en-US" sz="2800" b="0" i="0" u="none" kern="1200" dirty="0">
            <a:solidFill>
              <a:schemeClr val="bg1"/>
            </a:solidFill>
          </a:endParaRPr>
        </a:p>
      </dsp:txBody>
      <dsp:txXfrm>
        <a:off x="59399" y="3318799"/>
        <a:ext cx="5488252"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99B36-FE84-384C-9F4F-D39152AE0C88}">
      <dsp:nvSpPr>
        <dsp:cNvPr id="0" name=""/>
        <dsp:cNvSpPr/>
      </dsp:nvSpPr>
      <dsp:spPr>
        <a:xfrm>
          <a:off x="0" y="0"/>
          <a:ext cx="5607050" cy="12168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t>MAP Trainer User Manual</a:t>
          </a:r>
        </a:p>
      </dsp:txBody>
      <dsp:txXfrm>
        <a:off x="59399" y="59399"/>
        <a:ext cx="5488252"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1E45F-EA6C-40C8-BB9C-9ABBC53E1B44}">
      <dsp:nvSpPr>
        <dsp:cNvPr id="0" name=""/>
        <dsp:cNvSpPr/>
      </dsp:nvSpPr>
      <dsp:spPr>
        <a:xfrm>
          <a:off x="0" y="1701"/>
          <a:ext cx="10340658" cy="131160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68B83-D0F8-4578-A6E8-D3B5F438B77F}">
      <dsp:nvSpPr>
        <dsp:cNvPr id="0" name=""/>
        <dsp:cNvSpPr/>
      </dsp:nvSpPr>
      <dsp:spPr>
        <a:xfrm>
          <a:off x="396761" y="296813"/>
          <a:ext cx="722090" cy="72138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00EA72-D250-48A2-81B5-7C6DB3D77EB0}">
      <dsp:nvSpPr>
        <dsp:cNvPr id="0" name=""/>
        <dsp:cNvSpPr/>
      </dsp:nvSpPr>
      <dsp:spPr>
        <a:xfrm>
          <a:off x="1515614" y="1701"/>
          <a:ext cx="8596680" cy="131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48" tIns="138948" rIns="138948" bIns="138948"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2400" kern="1200" dirty="0"/>
            <a:t>Moodle Online MAP Certification Course</a:t>
          </a:r>
        </a:p>
        <a:p>
          <a:pPr marL="0" lvl="0" indent="0" algn="l" defTabSz="622300">
            <a:lnSpc>
              <a:spcPct val="90000"/>
            </a:lnSpc>
            <a:spcBef>
              <a:spcPct val="0"/>
            </a:spcBef>
            <a:spcAft>
              <a:spcPct val="35000"/>
            </a:spcAft>
            <a:buNone/>
          </a:pPr>
          <a:r>
            <a:rPr lang="en-US" sz="2400" kern="1200" dirty="0"/>
            <a:t>via </a:t>
          </a:r>
          <a:r>
            <a:rPr lang="en-US" sz="2400" kern="1200" dirty="0">
              <a:solidFill>
                <a:schemeClr val="bg1"/>
              </a:solidFill>
            </a:rPr>
            <a:t>https://</a:t>
          </a:r>
          <a:r>
            <a:rPr lang="en-US" sz="2400" kern="1200" dirty="0" err="1">
              <a:solidFill>
                <a:schemeClr val="bg1"/>
              </a:solidFill>
            </a:rPr>
            <a:t>mapmass.com</a:t>
          </a:r>
          <a:r>
            <a:rPr lang="en-US" sz="2400" kern="1200" dirty="0">
              <a:solidFill>
                <a:schemeClr val="bg1"/>
              </a:solidFill>
            </a:rPr>
            <a:t>/</a:t>
          </a:r>
        </a:p>
        <a:p>
          <a:pPr marL="0" lvl="0" indent="0" algn="l" defTabSz="622300">
            <a:lnSpc>
              <a:spcPct val="90000"/>
            </a:lnSpc>
            <a:spcBef>
              <a:spcPct val="0"/>
            </a:spcBef>
            <a:spcAft>
              <a:spcPct val="35000"/>
            </a:spcAft>
            <a:buNone/>
          </a:pPr>
          <a:endParaRPr lang="en-US" sz="1400" kern="1200" dirty="0"/>
        </a:p>
      </dsp:txBody>
      <dsp:txXfrm>
        <a:off x="1515614" y="1701"/>
        <a:ext cx="8596680" cy="1312891"/>
      </dsp:txXfrm>
    </dsp:sp>
    <dsp:sp modelId="{B23F2300-C5A9-4287-A38A-BBFD11759499}">
      <dsp:nvSpPr>
        <dsp:cNvPr id="0" name=""/>
        <dsp:cNvSpPr/>
      </dsp:nvSpPr>
      <dsp:spPr>
        <a:xfrm>
          <a:off x="0" y="1473731"/>
          <a:ext cx="10340658" cy="131160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716185-C42E-450E-A601-C15432C6D6A3}">
      <dsp:nvSpPr>
        <dsp:cNvPr id="0" name=""/>
        <dsp:cNvSpPr/>
      </dsp:nvSpPr>
      <dsp:spPr>
        <a:xfrm>
          <a:off x="396761" y="1768843"/>
          <a:ext cx="722090" cy="721385"/>
        </a:xfrm>
        <a:prstGeom prst="rect">
          <a:avLst/>
        </a:prstGeom>
        <a:blipFill rotWithShape="1">
          <a:blip xmlns:r="http://schemas.openxmlformats.org/officeDocument/2006/relationships" r:embed="rId2"/>
          <a:srcRect/>
          <a:stretch>
            <a:fillRect l="-37000" r="-37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6C0F17-811C-43F6-9357-9AC5719537E9}">
      <dsp:nvSpPr>
        <dsp:cNvPr id="0" name=""/>
        <dsp:cNvSpPr/>
      </dsp:nvSpPr>
      <dsp:spPr>
        <a:xfrm>
          <a:off x="1515614" y="1473731"/>
          <a:ext cx="8596680" cy="131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48" tIns="138948" rIns="138948" bIns="138948"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2400" kern="1200" dirty="0" err="1"/>
            <a:t>TestMaster</a:t>
          </a:r>
          <a:r>
            <a:rPr lang="en-US" sz="2400" kern="1200" dirty="0"/>
            <a:t> Universe (TMU</a:t>
          </a:r>
          <a:r>
            <a:rPr lang="en-US" sz="2400" kern="1200" dirty="0">
              <a:latin typeface="Times New Roman" panose="02020603050405020304" pitchFamily="18" charset="0"/>
              <a:cs typeface="Times New Roman" panose="02020603050405020304" pitchFamily="18" charset="0"/>
            </a:rPr>
            <a:t>©</a:t>
          </a:r>
          <a:r>
            <a:rPr lang="en-US" sz="2400" kern="1200" dirty="0"/>
            <a:t>) </a:t>
          </a:r>
        </a:p>
        <a:p>
          <a:pPr marL="0" lvl="0" indent="0" algn="l" defTabSz="622300">
            <a:lnSpc>
              <a:spcPct val="90000"/>
            </a:lnSpc>
            <a:spcBef>
              <a:spcPct val="0"/>
            </a:spcBef>
            <a:spcAft>
              <a:spcPct val="35000"/>
            </a:spcAft>
            <a:buNone/>
          </a:pPr>
          <a:r>
            <a:rPr lang="en-US" sz="2400" kern="1200" dirty="0"/>
            <a:t>via </a:t>
          </a:r>
          <a:r>
            <a:rPr lang="en-US" sz="2400" kern="1200" dirty="0">
              <a:solidFill>
                <a:schemeClr val="bg1"/>
              </a:solidFill>
            </a:rPr>
            <a:t>https://</a:t>
          </a:r>
          <a:r>
            <a:rPr lang="en-US" sz="2400" kern="1200" dirty="0" err="1">
              <a:solidFill>
                <a:schemeClr val="bg1"/>
              </a:solidFill>
            </a:rPr>
            <a:t>ma.tmuniverse.com</a:t>
          </a:r>
          <a:r>
            <a:rPr lang="en-US" sz="2400" kern="1200" dirty="0">
              <a:solidFill>
                <a:schemeClr val="bg1"/>
              </a:solidFill>
            </a:rPr>
            <a:t>/</a:t>
          </a:r>
        </a:p>
        <a:p>
          <a:pPr marL="0" lvl="0" indent="0" algn="l" defTabSz="622300">
            <a:lnSpc>
              <a:spcPct val="90000"/>
            </a:lnSpc>
            <a:spcBef>
              <a:spcPct val="0"/>
            </a:spcBef>
            <a:spcAft>
              <a:spcPct val="35000"/>
            </a:spcAft>
            <a:buNone/>
          </a:pPr>
          <a:endParaRPr lang="en-US" sz="1400" kern="1200" dirty="0"/>
        </a:p>
      </dsp:txBody>
      <dsp:txXfrm>
        <a:off x="1515614" y="1473731"/>
        <a:ext cx="8596680" cy="131289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1E45F-EA6C-40C8-BB9C-9ABBC53E1B44}">
      <dsp:nvSpPr>
        <dsp:cNvPr id="0" name=""/>
        <dsp:cNvSpPr/>
      </dsp:nvSpPr>
      <dsp:spPr>
        <a:xfrm>
          <a:off x="0" y="1395"/>
          <a:ext cx="10340658" cy="131619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68B83-D0F8-4578-A6E8-D3B5F438B77F}">
      <dsp:nvSpPr>
        <dsp:cNvPr id="0" name=""/>
        <dsp:cNvSpPr/>
      </dsp:nvSpPr>
      <dsp:spPr>
        <a:xfrm>
          <a:off x="398149" y="297539"/>
          <a:ext cx="724615" cy="72390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00EA72-D250-48A2-81B5-7C6DB3D77EB0}">
      <dsp:nvSpPr>
        <dsp:cNvPr id="0" name=""/>
        <dsp:cNvSpPr/>
      </dsp:nvSpPr>
      <dsp:spPr>
        <a:xfrm>
          <a:off x="1520913" y="1395"/>
          <a:ext cx="8536390" cy="131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34" tIns="139434" rIns="139434" bIns="139434" numCol="1" spcCol="1270" anchor="ctr" anchorCtr="0">
          <a:noAutofit/>
        </a:bodyPr>
        <a:lstStyle/>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r>
            <a:rPr lang="en-US" sz="2400" kern="1200" dirty="0"/>
            <a:t>Moodle Online MAP Certification Course</a:t>
          </a:r>
        </a:p>
        <a:p>
          <a:pPr marL="0" lvl="0" indent="0" algn="l" defTabSz="622300">
            <a:lnSpc>
              <a:spcPct val="100000"/>
            </a:lnSpc>
            <a:spcBef>
              <a:spcPct val="0"/>
            </a:spcBef>
            <a:spcAft>
              <a:spcPct val="35000"/>
            </a:spcAft>
            <a:buNone/>
          </a:pPr>
          <a:r>
            <a:rPr lang="en-US" sz="2400" kern="1200" dirty="0"/>
            <a:t>Questions:  </a:t>
          </a:r>
          <a:r>
            <a:rPr lang="en-US" sz="2400" kern="1200" dirty="0" err="1"/>
            <a:t>CDDER@umass.edu</a:t>
          </a:r>
          <a:endParaRPr lang="en-US" sz="2400" kern="1200" dirty="0">
            <a:solidFill>
              <a:schemeClr val="tx2"/>
            </a:solidFill>
          </a:endParaRPr>
        </a:p>
        <a:p>
          <a:pPr marL="0" lvl="0" indent="0" algn="l" defTabSz="622300">
            <a:lnSpc>
              <a:spcPct val="100000"/>
            </a:lnSpc>
            <a:spcBef>
              <a:spcPct val="0"/>
            </a:spcBef>
            <a:spcAft>
              <a:spcPct val="35000"/>
            </a:spcAft>
            <a:buNone/>
          </a:pPr>
          <a:endParaRPr lang="en-US" sz="1400" kern="1200" dirty="0"/>
        </a:p>
      </dsp:txBody>
      <dsp:txXfrm>
        <a:off x="1520913" y="1395"/>
        <a:ext cx="8536390" cy="1317482"/>
      </dsp:txXfrm>
    </dsp:sp>
    <dsp:sp modelId="{B23F2300-C5A9-4287-A38A-BBFD11759499}">
      <dsp:nvSpPr>
        <dsp:cNvPr id="0" name=""/>
        <dsp:cNvSpPr/>
      </dsp:nvSpPr>
      <dsp:spPr>
        <a:xfrm>
          <a:off x="0" y="1469447"/>
          <a:ext cx="10340658" cy="131619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716185-C42E-450E-A601-C15432C6D6A3}">
      <dsp:nvSpPr>
        <dsp:cNvPr id="0" name=""/>
        <dsp:cNvSpPr/>
      </dsp:nvSpPr>
      <dsp:spPr>
        <a:xfrm>
          <a:off x="398149" y="1765591"/>
          <a:ext cx="724615" cy="723907"/>
        </a:xfrm>
        <a:prstGeom prst="rect">
          <a:avLst/>
        </a:prstGeom>
        <a:blipFill rotWithShape="1">
          <a:blip xmlns:r="http://schemas.openxmlformats.org/officeDocument/2006/relationships" r:embed="rId2"/>
          <a:srcRect/>
          <a:stretch>
            <a:fillRect l="-37000" r="-37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6C0F17-811C-43F6-9357-9AC5719537E9}">
      <dsp:nvSpPr>
        <dsp:cNvPr id="0" name=""/>
        <dsp:cNvSpPr/>
      </dsp:nvSpPr>
      <dsp:spPr>
        <a:xfrm>
          <a:off x="1520913" y="1469447"/>
          <a:ext cx="8536390" cy="131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34" tIns="139434" rIns="139434" bIns="139434" numCol="1" spcCol="1270" anchor="ctr" anchorCtr="0">
          <a:noAutofit/>
        </a:bodyPr>
        <a:lstStyle/>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r>
            <a:rPr lang="en-US" sz="2400" kern="1200" dirty="0" err="1"/>
            <a:t>TestMaster</a:t>
          </a:r>
          <a:r>
            <a:rPr lang="en-US" sz="2400" kern="1200" dirty="0"/>
            <a:t> Universe (TMU</a:t>
          </a:r>
          <a:r>
            <a:rPr lang="en-US" sz="2400" kern="1200" dirty="0">
              <a:latin typeface="Times New Roman" panose="02020603050405020304" pitchFamily="18" charset="0"/>
              <a:cs typeface="Times New Roman" panose="02020603050405020304" pitchFamily="18" charset="0"/>
            </a:rPr>
            <a:t>©</a:t>
          </a:r>
          <a:r>
            <a:rPr lang="en-US" sz="2400" kern="1200" dirty="0"/>
            <a:t>) </a:t>
          </a:r>
        </a:p>
        <a:p>
          <a:pPr marL="0" lvl="0" indent="0" algn="l" defTabSz="622300">
            <a:lnSpc>
              <a:spcPct val="100000"/>
            </a:lnSpc>
            <a:spcBef>
              <a:spcPct val="0"/>
            </a:spcBef>
            <a:spcAft>
              <a:spcPct val="35000"/>
            </a:spcAft>
            <a:buNone/>
          </a:pPr>
          <a:r>
            <a:rPr lang="en-US" sz="2400" kern="1200" dirty="0"/>
            <a:t>Questions:  D&amp;S DT  </a:t>
          </a:r>
          <a:r>
            <a:rPr lang="en-US" sz="2400" b="0" i="0" u="none" kern="1200" dirty="0"/>
            <a:t>877-851-2355</a:t>
          </a:r>
          <a:endParaRPr lang="en-US" sz="2400" kern="1200" dirty="0">
            <a:solidFill>
              <a:schemeClr val="tx2"/>
            </a:solidFill>
          </a:endParaRPr>
        </a:p>
        <a:p>
          <a:pPr marL="0" lvl="0" indent="0" algn="l" defTabSz="622300">
            <a:spcBef>
              <a:spcPct val="0"/>
            </a:spcBef>
            <a:spcAft>
              <a:spcPct val="35000"/>
            </a:spcAft>
            <a:buNone/>
          </a:pPr>
          <a:endParaRPr lang="en-US" sz="1400" kern="1200" dirty="0"/>
        </a:p>
      </dsp:txBody>
      <dsp:txXfrm>
        <a:off x="1520913" y="1469447"/>
        <a:ext cx="8536390" cy="13174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EAF05-92C5-4846-BB49-94E86E285027}">
      <dsp:nvSpPr>
        <dsp:cNvPr id="0" name=""/>
        <dsp:cNvSpPr/>
      </dsp:nvSpPr>
      <dsp:spPr>
        <a:xfrm>
          <a:off x="0" y="1739106"/>
          <a:ext cx="5651500" cy="14906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831C0-3BE1-41D7-BF10-22F882680FF0}">
      <dsp:nvSpPr>
        <dsp:cNvPr id="0" name=""/>
        <dsp:cNvSpPr/>
      </dsp:nvSpPr>
      <dsp:spPr>
        <a:xfrm>
          <a:off x="450925" y="2074505"/>
          <a:ext cx="819864" cy="819864"/>
        </a:xfrm>
        <a:prstGeom prst="rect">
          <a:avLst/>
        </a:prstGeom>
        <a:blipFill>
          <a:blip xmlns:r="http://schemas.openxmlformats.org/officeDocument/2006/relationships" r:embed="rId1">
            <a:biLevel thresh="7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EACE25-E126-4A60-ABF7-CC45E694EBE0}">
      <dsp:nvSpPr>
        <dsp:cNvPr id="0" name=""/>
        <dsp:cNvSpPr/>
      </dsp:nvSpPr>
      <dsp:spPr>
        <a:xfrm>
          <a:off x="1721715" y="1739106"/>
          <a:ext cx="3929784" cy="14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62" tIns="157762" rIns="157762" bIns="157762" numCol="1" spcCol="1270" anchor="ctr" anchorCtr="0">
          <a:noAutofit/>
        </a:bodyPr>
        <a:lstStyle/>
        <a:p>
          <a:pPr marL="0" lvl="0" indent="0" algn="ctr" defTabSz="889000">
            <a:lnSpc>
              <a:spcPct val="100000"/>
            </a:lnSpc>
            <a:spcBef>
              <a:spcPct val="0"/>
            </a:spcBef>
            <a:spcAft>
              <a:spcPct val="35000"/>
            </a:spcAft>
            <a:buNone/>
          </a:pPr>
          <a:r>
            <a:rPr lang="en-US" sz="2000" kern="1200" dirty="0"/>
            <a:t>Create Student TMU© Records Prior to Training</a:t>
          </a:r>
        </a:p>
      </dsp:txBody>
      <dsp:txXfrm>
        <a:off x="1721715" y="1739106"/>
        <a:ext cx="3929784" cy="1490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D219B-0156-5440-BD90-8562BD4E7423}">
      <dsp:nvSpPr>
        <dsp:cNvPr id="0" name=""/>
        <dsp:cNvSpPr/>
      </dsp:nvSpPr>
      <dsp:spPr>
        <a:xfrm>
          <a:off x="0" y="595624"/>
          <a:ext cx="5607050" cy="17356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791464" rIns="435169"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MAP Training Resources &amp; Support</a:t>
          </a:r>
        </a:p>
      </dsp:txBody>
      <dsp:txXfrm>
        <a:off x="0" y="595624"/>
        <a:ext cx="5607050" cy="1735650"/>
      </dsp:txXfrm>
    </dsp:sp>
    <dsp:sp modelId="{09FA18E3-33E8-8440-8E3B-2AB4FBABBF52}">
      <dsp:nvSpPr>
        <dsp:cNvPr id="0" name=""/>
        <dsp:cNvSpPr/>
      </dsp:nvSpPr>
      <dsp:spPr>
        <a:xfrm>
          <a:off x="280352" y="34744"/>
          <a:ext cx="3924935" cy="112176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tx1"/>
              </a:solidFill>
            </a:rPr>
            <a:t>https://mapmass.com/</a:t>
          </a:r>
          <a:endParaRPr lang="en-US" sz="2800" kern="1200" dirty="0">
            <a:solidFill>
              <a:schemeClr val="tx1"/>
            </a:solidFill>
          </a:endParaRPr>
        </a:p>
      </dsp:txBody>
      <dsp:txXfrm>
        <a:off x="335112" y="89504"/>
        <a:ext cx="3815415" cy="1012240"/>
      </dsp:txXfrm>
    </dsp:sp>
    <dsp:sp modelId="{F0B2C3E4-0B55-4C41-B9FA-E5AAE7832F34}">
      <dsp:nvSpPr>
        <dsp:cNvPr id="0" name=""/>
        <dsp:cNvSpPr/>
      </dsp:nvSpPr>
      <dsp:spPr>
        <a:xfrm>
          <a:off x="0" y="3097354"/>
          <a:ext cx="5607050" cy="17955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791464" rIns="435169"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Test Master Universe TMU©</a:t>
          </a:r>
        </a:p>
        <a:p>
          <a:pPr marL="571500" lvl="2" indent="-285750" algn="l" defTabSz="1244600">
            <a:lnSpc>
              <a:spcPct val="90000"/>
            </a:lnSpc>
            <a:spcBef>
              <a:spcPct val="0"/>
            </a:spcBef>
            <a:spcAft>
              <a:spcPct val="15000"/>
            </a:spcAft>
            <a:buChar char="•"/>
          </a:pPr>
          <a:r>
            <a:rPr lang="en-US" sz="2800" u="none" kern="1200" dirty="0">
              <a:solidFill>
                <a:schemeClr val="tx1"/>
              </a:solidFill>
            </a:rPr>
            <a:t>ma.tmuniverse.com</a:t>
          </a:r>
        </a:p>
      </dsp:txBody>
      <dsp:txXfrm>
        <a:off x="0" y="3097354"/>
        <a:ext cx="5607050" cy="1795500"/>
      </dsp:txXfrm>
    </dsp:sp>
    <dsp:sp modelId="{F4798E4D-6F4D-474C-8B36-EDD77B862B38}">
      <dsp:nvSpPr>
        <dsp:cNvPr id="0" name=""/>
        <dsp:cNvSpPr/>
      </dsp:nvSpPr>
      <dsp:spPr>
        <a:xfrm>
          <a:off x="280352" y="2536474"/>
          <a:ext cx="3924935" cy="1121760"/>
        </a:xfrm>
        <a:prstGeom prst="roundRect">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https://hdmaster.com/</a:t>
          </a:r>
        </a:p>
      </dsp:txBody>
      <dsp:txXfrm>
        <a:off x="335112" y="2591234"/>
        <a:ext cx="3815415" cy="10122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56410-34E1-4113-9E8D-3BD0D8C71193}">
      <dsp:nvSpPr>
        <dsp:cNvPr id="0" name=""/>
        <dsp:cNvSpPr/>
      </dsp:nvSpPr>
      <dsp:spPr>
        <a:xfrm>
          <a:off x="0" y="1739106"/>
          <a:ext cx="5651500" cy="14906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C14941-90F9-48EB-9088-F97322138B29}">
      <dsp:nvSpPr>
        <dsp:cNvPr id="0" name=""/>
        <dsp:cNvSpPr/>
      </dsp:nvSpPr>
      <dsp:spPr>
        <a:xfrm>
          <a:off x="450925" y="2074505"/>
          <a:ext cx="819864" cy="819864"/>
        </a:xfrm>
        <a:prstGeom prst="rect">
          <a:avLst/>
        </a:prstGeom>
        <a:blipFill>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1DC450-E2B9-47CE-97CB-3506D43243A3}">
      <dsp:nvSpPr>
        <dsp:cNvPr id="0" name=""/>
        <dsp:cNvSpPr/>
      </dsp:nvSpPr>
      <dsp:spPr>
        <a:xfrm>
          <a:off x="1721715" y="1739106"/>
          <a:ext cx="3929784" cy="14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62" tIns="157762" rIns="157762" bIns="157762" numCol="1" spcCol="1270" anchor="ctr" anchorCtr="0">
          <a:noAutofit/>
        </a:bodyPr>
        <a:lstStyle/>
        <a:p>
          <a:pPr marL="0" lvl="0" indent="0" algn="l" defTabSz="1111250">
            <a:lnSpc>
              <a:spcPct val="100000"/>
            </a:lnSpc>
            <a:spcBef>
              <a:spcPct val="0"/>
            </a:spcBef>
            <a:spcAft>
              <a:spcPct val="35000"/>
            </a:spcAft>
            <a:buNone/>
          </a:pPr>
          <a:r>
            <a:rPr lang="en-US" sz="2500" kern="1200" dirty="0"/>
            <a:t>Print a Training Roster</a:t>
          </a:r>
        </a:p>
      </dsp:txBody>
      <dsp:txXfrm>
        <a:off x="1721715" y="1739106"/>
        <a:ext cx="3929784" cy="14906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EC3B0-651E-2C4D-B41C-2E938AB0873F}">
      <dsp:nvSpPr>
        <dsp:cNvPr id="0" name=""/>
        <dsp:cNvSpPr/>
      </dsp:nvSpPr>
      <dsp:spPr>
        <a:xfrm>
          <a:off x="0" y="379411"/>
          <a:ext cx="3363974" cy="1159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61082" tIns="333248" rIns="26108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Providers</a:t>
          </a:r>
        </a:p>
        <a:p>
          <a:pPr marL="171450" lvl="1" indent="-171450" algn="l" defTabSz="711200">
            <a:lnSpc>
              <a:spcPct val="90000"/>
            </a:lnSpc>
            <a:spcBef>
              <a:spcPct val="0"/>
            </a:spcBef>
            <a:spcAft>
              <a:spcPct val="15000"/>
            </a:spcAft>
            <a:buChar char="•"/>
          </a:pPr>
          <a:r>
            <a:rPr lang="en-US" sz="1600" kern="1200"/>
            <a:t>Trainers</a:t>
          </a:r>
          <a:endParaRPr lang="en-US" sz="1600" kern="1200" dirty="0"/>
        </a:p>
        <a:p>
          <a:pPr marL="171450" lvl="1" indent="-171450" algn="l" defTabSz="711200">
            <a:lnSpc>
              <a:spcPct val="90000"/>
            </a:lnSpc>
            <a:spcBef>
              <a:spcPct val="0"/>
            </a:spcBef>
            <a:spcAft>
              <a:spcPct val="15000"/>
            </a:spcAft>
            <a:buChar char="•"/>
          </a:pPr>
          <a:r>
            <a:rPr lang="en-US" sz="1600" kern="1200" dirty="0"/>
            <a:t>Students</a:t>
          </a:r>
        </a:p>
      </dsp:txBody>
      <dsp:txXfrm>
        <a:off x="0" y="379411"/>
        <a:ext cx="3363974" cy="1159200"/>
      </dsp:txXfrm>
    </dsp:sp>
    <dsp:sp modelId="{4C69E41F-424C-C64B-B21B-914E3B89DC36}">
      <dsp:nvSpPr>
        <dsp:cNvPr id="0" name=""/>
        <dsp:cNvSpPr/>
      </dsp:nvSpPr>
      <dsp:spPr>
        <a:xfrm>
          <a:off x="168198" y="143251"/>
          <a:ext cx="2354781" cy="47232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89005" tIns="0" rIns="89005" bIns="0" numCol="1" spcCol="1270" anchor="ctr" anchorCtr="0">
          <a:noAutofit/>
        </a:bodyPr>
        <a:lstStyle/>
        <a:p>
          <a:pPr marL="0" lvl="0" indent="0" algn="l" defTabSz="711200">
            <a:lnSpc>
              <a:spcPct val="90000"/>
            </a:lnSpc>
            <a:spcBef>
              <a:spcPct val="0"/>
            </a:spcBef>
            <a:spcAft>
              <a:spcPct val="35000"/>
            </a:spcAft>
            <a:buNone/>
          </a:pPr>
          <a:r>
            <a:rPr lang="en-US" sz="1600" kern="1200" dirty="0"/>
            <a:t>Introductory TMU©  Video Trainings</a:t>
          </a:r>
        </a:p>
      </dsp:txBody>
      <dsp:txXfrm>
        <a:off x="191255" y="166308"/>
        <a:ext cx="2308667" cy="426206"/>
      </dsp:txXfrm>
    </dsp:sp>
    <dsp:sp modelId="{5DB5221D-2B68-6944-A1F5-3A286CB8BD05}">
      <dsp:nvSpPr>
        <dsp:cNvPr id="0" name=""/>
        <dsp:cNvSpPr/>
      </dsp:nvSpPr>
      <dsp:spPr>
        <a:xfrm>
          <a:off x="0" y="1861171"/>
          <a:ext cx="3363974" cy="1411200"/>
        </a:xfrm>
        <a:prstGeom prst="rect">
          <a:avLst/>
        </a:prstGeom>
        <a:solidFill>
          <a:schemeClr val="lt1">
            <a:alpha val="90000"/>
            <a:hueOff val="0"/>
            <a:satOff val="0"/>
            <a:lumOff val="0"/>
            <a:alphaOff val="0"/>
          </a:schemeClr>
        </a:solidFill>
        <a:ln w="6350" cap="flat" cmpd="sng" algn="ctr">
          <a:solidFill>
            <a:schemeClr val="accent2">
              <a:hueOff val="-10351888"/>
              <a:satOff val="45859"/>
              <a:lumOff val="-16864"/>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61082" tIns="333248" rIns="26108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How to:</a:t>
          </a:r>
        </a:p>
        <a:p>
          <a:pPr marL="342900" lvl="2" indent="-171450" algn="l" defTabSz="711200">
            <a:lnSpc>
              <a:spcPct val="90000"/>
            </a:lnSpc>
            <a:spcBef>
              <a:spcPct val="0"/>
            </a:spcBef>
            <a:spcAft>
              <a:spcPct val="15000"/>
            </a:spcAft>
            <a:buChar char="•"/>
          </a:pPr>
          <a:r>
            <a:rPr lang="en-US" sz="1600" kern="1200"/>
            <a:t>Sign in</a:t>
          </a:r>
          <a:endParaRPr lang="en-US" sz="1600" kern="1200" dirty="0"/>
        </a:p>
        <a:p>
          <a:pPr marL="342900" lvl="2" indent="-171450" algn="l" defTabSz="711200">
            <a:lnSpc>
              <a:spcPct val="90000"/>
            </a:lnSpc>
            <a:spcBef>
              <a:spcPct val="0"/>
            </a:spcBef>
            <a:spcAft>
              <a:spcPct val="15000"/>
            </a:spcAft>
            <a:buChar char="•"/>
          </a:pPr>
          <a:r>
            <a:rPr lang="en-US" sz="1600" kern="1200"/>
            <a:t>Retrieve Forgotten Password</a:t>
          </a:r>
          <a:endParaRPr lang="en-US" sz="1600" kern="1200" dirty="0"/>
        </a:p>
        <a:p>
          <a:pPr marL="342900" lvl="2" indent="-171450" algn="l" defTabSz="711200">
            <a:lnSpc>
              <a:spcPct val="90000"/>
            </a:lnSpc>
            <a:spcBef>
              <a:spcPct val="0"/>
            </a:spcBef>
            <a:spcAft>
              <a:spcPct val="15000"/>
            </a:spcAft>
            <a:buChar char="•"/>
          </a:pPr>
          <a:r>
            <a:rPr lang="en-US" sz="1600" kern="1200" dirty="0"/>
            <a:t>View Registry</a:t>
          </a:r>
        </a:p>
      </dsp:txBody>
      <dsp:txXfrm>
        <a:off x="0" y="1861171"/>
        <a:ext cx="3363974" cy="1411200"/>
      </dsp:txXfrm>
    </dsp:sp>
    <dsp:sp modelId="{C11E1D2D-52A3-2F4C-A87B-41BF3949B4A1}">
      <dsp:nvSpPr>
        <dsp:cNvPr id="0" name=""/>
        <dsp:cNvSpPr/>
      </dsp:nvSpPr>
      <dsp:spPr>
        <a:xfrm>
          <a:off x="168198" y="1625011"/>
          <a:ext cx="2354781" cy="472320"/>
        </a:xfrm>
        <a:prstGeom prst="roundRect">
          <a:avLst/>
        </a:prstGeom>
        <a:solidFill>
          <a:schemeClr val="tx1">
            <a:lumMod val="50000"/>
            <a:lumOff val="5000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89005" tIns="0" rIns="89005" bIns="0" numCol="1" spcCol="1270" anchor="ctr" anchorCtr="0">
          <a:noAutofit/>
        </a:bodyPr>
        <a:lstStyle/>
        <a:p>
          <a:pPr marL="0" lvl="0" indent="0" algn="l" defTabSz="711200">
            <a:lnSpc>
              <a:spcPct val="90000"/>
            </a:lnSpc>
            <a:spcBef>
              <a:spcPct val="0"/>
            </a:spcBef>
            <a:spcAft>
              <a:spcPct val="35000"/>
            </a:spcAft>
            <a:buNone/>
          </a:pPr>
          <a:r>
            <a:rPr lang="en-US" sz="1600" kern="1200" dirty="0"/>
            <a:t>General Access Information</a:t>
          </a:r>
        </a:p>
      </dsp:txBody>
      <dsp:txXfrm>
        <a:off x="191255" y="1648068"/>
        <a:ext cx="2308667" cy="42620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29286-D9D4-4DBD-ADCC-2C786DA7B5FE}">
      <dsp:nvSpPr>
        <dsp:cNvPr id="0" name=""/>
        <dsp:cNvSpPr/>
      </dsp:nvSpPr>
      <dsp:spPr>
        <a:xfrm>
          <a:off x="0" y="601"/>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360A8E-F192-4A53-8C38-DE7F0881E167}">
      <dsp:nvSpPr>
        <dsp:cNvPr id="0" name=""/>
        <dsp:cNvSpPr/>
      </dsp:nvSpPr>
      <dsp:spPr>
        <a:xfrm>
          <a:off x="425781" y="317298"/>
          <a:ext cx="774148" cy="774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4894D9-EEFD-495C-B758-AA840EF830EB}">
      <dsp:nvSpPr>
        <dsp:cNvPr id="0" name=""/>
        <dsp:cNvSpPr/>
      </dsp:nvSpPr>
      <dsp:spPr>
        <a:xfrm>
          <a:off x="1625711" y="601"/>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90000"/>
            </a:lnSpc>
            <a:spcBef>
              <a:spcPct val="0"/>
            </a:spcBef>
            <a:spcAft>
              <a:spcPct val="35000"/>
            </a:spcAft>
            <a:buNone/>
          </a:pPr>
          <a:r>
            <a:rPr lang="en-US" sz="2500" kern="1200"/>
            <a:t>Announcements</a:t>
          </a:r>
        </a:p>
      </dsp:txBody>
      <dsp:txXfrm>
        <a:off x="1625711" y="601"/>
        <a:ext cx="3981338" cy="1407541"/>
      </dsp:txXfrm>
    </dsp:sp>
    <dsp:sp modelId="{357B7AA9-846D-4D2F-BA73-4DBF64F18673}">
      <dsp:nvSpPr>
        <dsp:cNvPr id="0" name=""/>
        <dsp:cNvSpPr/>
      </dsp:nvSpPr>
      <dsp:spPr>
        <a:xfrm>
          <a:off x="0" y="1760029"/>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0987C-E47A-49E5-AC5E-8E3C6B57EC23}">
      <dsp:nvSpPr>
        <dsp:cNvPr id="0" name=""/>
        <dsp:cNvSpPr/>
      </dsp:nvSpPr>
      <dsp:spPr>
        <a:xfrm>
          <a:off x="425781" y="2076725"/>
          <a:ext cx="774148" cy="774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767A81-23B1-49C6-8154-6C1F7C5FD086}">
      <dsp:nvSpPr>
        <dsp:cNvPr id="0" name=""/>
        <dsp:cNvSpPr/>
      </dsp:nvSpPr>
      <dsp:spPr>
        <a:xfrm>
          <a:off x="1625711" y="1760029"/>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90000"/>
            </a:lnSpc>
            <a:spcBef>
              <a:spcPct val="0"/>
            </a:spcBef>
            <a:spcAft>
              <a:spcPct val="35000"/>
            </a:spcAft>
            <a:buNone/>
          </a:pPr>
          <a:r>
            <a:rPr lang="en-US" sz="2500" kern="1200"/>
            <a:t>Discussions </a:t>
          </a:r>
        </a:p>
      </dsp:txBody>
      <dsp:txXfrm>
        <a:off x="1625711" y="1760029"/>
        <a:ext cx="3981338" cy="1407541"/>
      </dsp:txXfrm>
    </dsp:sp>
    <dsp:sp modelId="{672252DA-5B76-4EC6-B72D-23BCE8D11E09}">
      <dsp:nvSpPr>
        <dsp:cNvPr id="0" name=""/>
        <dsp:cNvSpPr/>
      </dsp:nvSpPr>
      <dsp:spPr>
        <a:xfrm>
          <a:off x="0" y="3519456"/>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0938C-C966-4497-9B52-EA15AE3A960F}">
      <dsp:nvSpPr>
        <dsp:cNvPr id="0" name=""/>
        <dsp:cNvSpPr/>
      </dsp:nvSpPr>
      <dsp:spPr>
        <a:xfrm>
          <a:off x="425781" y="3836153"/>
          <a:ext cx="774148" cy="774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C2E318-D133-4EE2-9A1C-6F30B37AF9AF}">
      <dsp:nvSpPr>
        <dsp:cNvPr id="0" name=""/>
        <dsp:cNvSpPr/>
      </dsp:nvSpPr>
      <dsp:spPr>
        <a:xfrm>
          <a:off x="1625711" y="3519456"/>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90000"/>
            </a:lnSpc>
            <a:spcBef>
              <a:spcPct val="0"/>
            </a:spcBef>
            <a:spcAft>
              <a:spcPct val="35000"/>
            </a:spcAft>
            <a:buNone/>
          </a:pPr>
          <a:r>
            <a:rPr lang="en-US" sz="2500" kern="1200"/>
            <a:t>Chat</a:t>
          </a:r>
        </a:p>
      </dsp:txBody>
      <dsp:txXfrm>
        <a:off x="1625711" y="3519456"/>
        <a:ext cx="3981338" cy="14075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802D1-F5E4-4AC8-9E2D-D129782110FA}">
      <dsp:nvSpPr>
        <dsp:cNvPr id="0" name=""/>
        <dsp:cNvSpPr/>
      </dsp:nvSpPr>
      <dsp:spPr>
        <a:xfrm>
          <a:off x="0" y="644"/>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F26DF-173D-4E6E-A407-148028A53AF8}">
      <dsp:nvSpPr>
        <dsp:cNvPr id="0" name=""/>
        <dsp:cNvSpPr/>
      </dsp:nvSpPr>
      <dsp:spPr>
        <a:xfrm>
          <a:off x="455959" y="339787"/>
          <a:ext cx="829016" cy="8290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1B3CBB-79B2-4F12-B222-0FEB4A531FFE}">
      <dsp:nvSpPr>
        <dsp:cNvPr id="0" name=""/>
        <dsp:cNvSpPr/>
      </dsp:nvSpPr>
      <dsp:spPr>
        <a:xfrm>
          <a:off x="1740935" y="644"/>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kern="1200" dirty="0"/>
            <a:t>Meet your student group</a:t>
          </a:r>
        </a:p>
      </dsp:txBody>
      <dsp:txXfrm>
        <a:off x="1740935" y="644"/>
        <a:ext cx="4410627" cy="1507303"/>
      </dsp:txXfrm>
    </dsp:sp>
    <dsp:sp modelId="{A541C9BA-CCCE-4243-8D20-F65000748259}">
      <dsp:nvSpPr>
        <dsp:cNvPr id="0" name=""/>
        <dsp:cNvSpPr/>
      </dsp:nvSpPr>
      <dsp:spPr>
        <a:xfrm>
          <a:off x="0" y="1884773"/>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D4491D-34B6-4748-8CCF-9A0F9CA1C6E0}">
      <dsp:nvSpPr>
        <dsp:cNvPr id="0" name=""/>
        <dsp:cNvSpPr/>
      </dsp:nvSpPr>
      <dsp:spPr>
        <a:xfrm>
          <a:off x="455959" y="2223916"/>
          <a:ext cx="829016" cy="8290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D17B3D-3E62-49E7-8F88-6A06255BA893}">
      <dsp:nvSpPr>
        <dsp:cNvPr id="0" name=""/>
        <dsp:cNvSpPr/>
      </dsp:nvSpPr>
      <dsp:spPr>
        <a:xfrm>
          <a:off x="1740935" y="1884773"/>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kern="1200" dirty="0"/>
            <a:t>Ensure each student has Resource Packet</a:t>
          </a:r>
        </a:p>
      </dsp:txBody>
      <dsp:txXfrm>
        <a:off x="1740935" y="1884773"/>
        <a:ext cx="4410627" cy="1507303"/>
      </dsp:txXfrm>
    </dsp:sp>
    <dsp:sp modelId="{3E999A2C-20E8-4976-9103-53D17E3D18A9}">
      <dsp:nvSpPr>
        <dsp:cNvPr id="0" name=""/>
        <dsp:cNvSpPr/>
      </dsp:nvSpPr>
      <dsp:spPr>
        <a:xfrm>
          <a:off x="0" y="3768902"/>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C0602-E3C9-46B9-8E90-0EC457E28937}">
      <dsp:nvSpPr>
        <dsp:cNvPr id="0" name=""/>
        <dsp:cNvSpPr/>
      </dsp:nvSpPr>
      <dsp:spPr>
        <a:xfrm>
          <a:off x="455959" y="4108045"/>
          <a:ext cx="829016" cy="829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0914E4-1107-4D2E-A04A-8A4DCC670090}">
      <dsp:nvSpPr>
        <dsp:cNvPr id="0" name=""/>
        <dsp:cNvSpPr/>
      </dsp:nvSpPr>
      <dsp:spPr>
        <a:xfrm>
          <a:off x="1740935" y="3768902"/>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kern="1200" dirty="0"/>
            <a:t>Progress shared with Supervisors, if applicable</a:t>
          </a:r>
        </a:p>
      </dsp:txBody>
      <dsp:txXfrm>
        <a:off x="1740935" y="3768902"/>
        <a:ext cx="4410627" cy="15073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C4551-2152-D84D-9EAE-79EAA323D917}">
      <dsp:nvSpPr>
        <dsp:cNvPr id="0" name=""/>
        <dsp:cNvSpPr/>
      </dsp:nvSpPr>
      <dsp:spPr>
        <a:xfrm>
          <a:off x="0" y="2335020"/>
          <a:ext cx="2565399" cy="7664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451" tIns="99568" rIns="182451"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If no ‘Welcome Email’ is received, check spam folder</a:t>
          </a:r>
        </a:p>
      </dsp:txBody>
      <dsp:txXfrm>
        <a:off x="0" y="2335020"/>
        <a:ext cx="2565399" cy="766405"/>
      </dsp:txXfrm>
    </dsp:sp>
    <dsp:sp modelId="{A1902D8E-932A-5A41-B56C-00777AC76704}">
      <dsp:nvSpPr>
        <dsp:cNvPr id="0" name=""/>
        <dsp:cNvSpPr/>
      </dsp:nvSpPr>
      <dsp:spPr>
        <a:xfrm>
          <a:off x="2565399" y="2335020"/>
          <a:ext cx="7696200" cy="7664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15" tIns="177800" rIns="156115" bIns="177800" numCol="1" spcCol="1270" anchor="ctr" anchorCtr="0">
          <a:noAutofit/>
        </a:bodyPr>
        <a:lstStyle/>
        <a:p>
          <a:pPr marL="0" lvl="0" indent="0" algn="l" defTabSz="622300">
            <a:lnSpc>
              <a:spcPct val="90000"/>
            </a:lnSpc>
            <a:spcBef>
              <a:spcPct val="0"/>
            </a:spcBef>
            <a:spcAft>
              <a:spcPct val="35000"/>
            </a:spcAft>
            <a:buNone/>
          </a:pPr>
          <a:r>
            <a:rPr lang="en-US" sz="1400" kern="1200" dirty="0"/>
            <a:t>If not in spam folder, contact CDDER at </a:t>
          </a:r>
          <a:r>
            <a:rPr lang="en-US" sz="1400" kern="1200" dirty="0" err="1"/>
            <a:t>CDDER@umassmed.edu</a:t>
          </a:r>
          <a:endParaRPr lang="en-US" sz="1400" kern="1200" dirty="0">
            <a:solidFill>
              <a:schemeClr val="tx1"/>
            </a:solidFill>
          </a:endParaRPr>
        </a:p>
      </dsp:txBody>
      <dsp:txXfrm>
        <a:off x="2565399" y="2335020"/>
        <a:ext cx="7696200" cy="766405"/>
      </dsp:txXfrm>
    </dsp:sp>
    <dsp:sp modelId="{7FE54115-174C-E041-A137-9684BEC4FD42}">
      <dsp:nvSpPr>
        <dsp:cNvPr id="0" name=""/>
        <dsp:cNvSpPr/>
      </dsp:nvSpPr>
      <dsp:spPr>
        <a:xfrm rot="10800000">
          <a:off x="0" y="1167784"/>
          <a:ext cx="2565399" cy="1178732"/>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451" tIns="99568" rIns="182451"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If an error message is received on first attempt, try a second time</a:t>
          </a:r>
        </a:p>
      </dsp:txBody>
      <dsp:txXfrm rot="-10800000">
        <a:off x="0" y="1167784"/>
        <a:ext cx="2565399" cy="766176"/>
      </dsp:txXfrm>
    </dsp:sp>
    <dsp:sp modelId="{D65E6F5F-8BEA-8144-948B-D4054495F2C5}">
      <dsp:nvSpPr>
        <dsp:cNvPr id="0" name=""/>
        <dsp:cNvSpPr/>
      </dsp:nvSpPr>
      <dsp:spPr>
        <a:xfrm>
          <a:off x="2565399" y="1167784"/>
          <a:ext cx="7696200" cy="76617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15" tIns="177800" rIns="156115" bIns="177800" numCol="1" spcCol="1270" anchor="ctr" anchorCtr="0">
          <a:noAutofit/>
        </a:bodyPr>
        <a:lstStyle/>
        <a:p>
          <a:pPr marL="0" lvl="0" indent="0" algn="l" defTabSz="622300">
            <a:lnSpc>
              <a:spcPct val="90000"/>
            </a:lnSpc>
            <a:spcBef>
              <a:spcPct val="0"/>
            </a:spcBef>
            <a:spcAft>
              <a:spcPct val="35000"/>
            </a:spcAft>
            <a:buNone/>
          </a:pPr>
          <a:r>
            <a:rPr lang="en-US" sz="1400" kern="1200" dirty="0"/>
            <a:t>If still unable to log in, contact CDDER at </a:t>
          </a:r>
          <a:r>
            <a:rPr lang="en-US" sz="1400" kern="1200" dirty="0" err="1"/>
            <a:t>CDDER@umassmed.edu</a:t>
          </a:r>
          <a:endParaRPr lang="en-US" sz="1400" u="none" kern="1200" dirty="0">
            <a:solidFill>
              <a:schemeClr val="tx1"/>
            </a:solidFill>
          </a:endParaRPr>
        </a:p>
      </dsp:txBody>
      <dsp:txXfrm>
        <a:off x="2565399" y="1167784"/>
        <a:ext cx="7696200" cy="766176"/>
      </dsp:txXfrm>
    </dsp:sp>
    <dsp:sp modelId="{88B3DCAE-3132-2249-81E2-9D3AA9F17B68}">
      <dsp:nvSpPr>
        <dsp:cNvPr id="0" name=""/>
        <dsp:cNvSpPr/>
      </dsp:nvSpPr>
      <dsp:spPr>
        <a:xfrm rot="10800000">
          <a:off x="0" y="548"/>
          <a:ext cx="2565399" cy="1178732"/>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451" tIns="99568" rIns="182451"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Type exactly or copy and paste password from ‘Welcome Email’</a:t>
          </a:r>
        </a:p>
      </dsp:txBody>
      <dsp:txXfrm rot="-10800000">
        <a:off x="0" y="548"/>
        <a:ext cx="2565399" cy="766176"/>
      </dsp:txXfrm>
    </dsp:sp>
    <dsp:sp modelId="{87DC90E7-8B21-7649-8737-F40DEF8B21CB}">
      <dsp:nvSpPr>
        <dsp:cNvPr id="0" name=""/>
        <dsp:cNvSpPr/>
      </dsp:nvSpPr>
      <dsp:spPr>
        <a:xfrm>
          <a:off x="2565399" y="548"/>
          <a:ext cx="7696200" cy="76617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15" tIns="177800" rIns="156115" bIns="1778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Access course at www.mapmass.com  </a:t>
          </a:r>
        </a:p>
      </dsp:txBody>
      <dsp:txXfrm>
        <a:off x="2565399" y="548"/>
        <a:ext cx="7696200" cy="76617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9DDFA-6FA6-44B1-9411-3A59E8778AD8}">
      <dsp:nvSpPr>
        <dsp:cNvPr id="0" name=""/>
        <dsp:cNvSpPr/>
      </dsp:nvSpPr>
      <dsp:spPr>
        <a:xfrm>
          <a:off x="0" y="601"/>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67320-B3C0-4DE7-B7A1-78ED6363077F}">
      <dsp:nvSpPr>
        <dsp:cNvPr id="0" name=""/>
        <dsp:cNvSpPr/>
      </dsp:nvSpPr>
      <dsp:spPr>
        <a:xfrm>
          <a:off x="425781" y="317298"/>
          <a:ext cx="774148" cy="774148"/>
        </a:xfrm>
        <a:prstGeom prst="rect">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424EE1-B175-438C-A60F-1A86D4ED6848}">
      <dsp:nvSpPr>
        <dsp:cNvPr id="0" name=""/>
        <dsp:cNvSpPr/>
      </dsp:nvSpPr>
      <dsp:spPr>
        <a:xfrm>
          <a:off x="1625711" y="601"/>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100000"/>
            </a:lnSpc>
            <a:spcBef>
              <a:spcPct val="0"/>
            </a:spcBef>
            <a:spcAft>
              <a:spcPct val="35000"/>
            </a:spcAft>
            <a:buNone/>
          </a:pPr>
          <a:r>
            <a:rPr lang="en-US" sz="2500" kern="1200"/>
            <a:t>Time Management</a:t>
          </a:r>
        </a:p>
      </dsp:txBody>
      <dsp:txXfrm>
        <a:off x="1625711" y="601"/>
        <a:ext cx="3981338" cy="1407541"/>
      </dsp:txXfrm>
    </dsp:sp>
    <dsp:sp modelId="{21F7BB94-07C8-48AF-A63B-CA5C1A5A63AB}">
      <dsp:nvSpPr>
        <dsp:cNvPr id="0" name=""/>
        <dsp:cNvSpPr/>
      </dsp:nvSpPr>
      <dsp:spPr>
        <a:xfrm>
          <a:off x="0" y="1760029"/>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88931E-A6DC-4D32-B999-3A7FC4E456F3}">
      <dsp:nvSpPr>
        <dsp:cNvPr id="0" name=""/>
        <dsp:cNvSpPr/>
      </dsp:nvSpPr>
      <dsp:spPr>
        <a:xfrm>
          <a:off x="425781" y="2076725"/>
          <a:ext cx="774148" cy="774148"/>
        </a:xfrm>
        <a:prstGeom prst="rect">
          <a:avLst/>
        </a:prstGeom>
        <a:blipFill>
          <a:blip xmlns:r="http://schemas.openxmlformats.org/officeDocument/2006/relationships" r:embed="rId3">
            <a:duotone>
              <a:schemeClr val="accent4">
                <a:shade val="45000"/>
                <a:satMod val="135000"/>
              </a:schemeClr>
              <a:prstClr val="white"/>
            </a:duotone>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E66B6C-42EC-4E11-A5B2-E2B622E7CC72}">
      <dsp:nvSpPr>
        <dsp:cNvPr id="0" name=""/>
        <dsp:cNvSpPr/>
      </dsp:nvSpPr>
      <dsp:spPr>
        <a:xfrm>
          <a:off x="1625711" y="1760029"/>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100000"/>
            </a:lnSpc>
            <a:spcBef>
              <a:spcPct val="0"/>
            </a:spcBef>
            <a:spcAft>
              <a:spcPct val="35000"/>
            </a:spcAft>
            <a:buNone/>
          </a:pPr>
          <a:r>
            <a:rPr lang="en-US" sz="2500" kern="1200" dirty="0"/>
            <a:t>Average Time per Unit</a:t>
          </a:r>
        </a:p>
      </dsp:txBody>
      <dsp:txXfrm>
        <a:off x="1625711" y="1760029"/>
        <a:ext cx="3981338" cy="1407541"/>
      </dsp:txXfrm>
    </dsp:sp>
    <dsp:sp modelId="{A76E12B2-96D2-4AE1-9872-75ED33535F3D}">
      <dsp:nvSpPr>
        <dsp:cNvPr id="0" name=""/>
        <dsp:cNvSpPr/>
      </dsp:nvSpPr>
      <dsp:spPr>
        <a:xfrm>
          <a:off x="0" y="3519456"/>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98FF1-3303-499D-A2E6-830E414589D7}">
      <dsp:nvSpPr>
        <dsp:cNvPr id="0" name=""/>
        <dsp:cNvSpPr/>
      </dsp:nvSpPr>
      <dsp:spPr>
        <a:xfrm>
          <a:off x="425781" y="3836153"/>
          <a:ext cx="774148" cy="774148"/>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5F1CFF-30B1-48D5-A7ED-436A6BBC64EB}">
      <dsp:nvSpPr>
        <dsp:cNvPr id="0" name=""/>
        <dsp:cNvSpPr/>
      </dsp:nvSpPr>
      <dsp:spPr>
        <a:xfrm>
          <a:off x="1625711" y="3519456"/>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100000"/>
            </a:lnSpc>
            <a:spcBef>
              <a:spcPct val="0"/>
            </a:spcBef>
            <a:spcAft>
              <a:spcPct val="35000"/>
            </a:spcAft>
            <a:buNone/>
          </a:pPr>
          <a:r>
            <a:rPr lang="en-US" sz="2500" kern="1200" dirty="0"/>
            <a:t>Contact Information</a:t>
          </a:r>
        </a:p>
      </dsp:txBody>
      <dsp:txXfrm>
        <a:off x="1625711" y="3519456"/>
        <a:ext cx="3981338" cy="14075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B75A6-53BD-46A9-9A7D-6284CBE59420}">
      <dsp:nvSpPr>
        <dsp:cNvPr id="0" name=""/>
        <dsp:cNvSpPr/>
      </dsp:nvSpPr>
      <dsp:spPr>
        <a:xfrm>
          <a:off x="0" y="606"/>
          <a:ext cx="5651500" cy="1419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A3BAC-A82C-4BF3-972E-6949893B6DED}">
      <dsp:nvSpPr>
        <dsp:cNvPr id="0" name=""/>
        <dsp:cNvSpPr/>
      </dsp:nvSpPr>
      <dsp:spPr>
        <a:xfrm>
          <a:off x="429347" y="319956"/>
          <a:ext cx="780632" cy="7806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6AC093-EBF9-4C89-8219-04A148240D11}">
      <dsp:nvSpPr>
        <dsp:cNvPr id="0" name=""/>
        <dsp:cNvSpPr/>
      </dsp:nvSpPr>
      <dsp:spPr>
        <a:xfrm>
          <a:off x="1639328" y="606"/>
          <a:ext cx="2543175" cy="141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13" tIns="150213" rIns="150213" bIns="150213" numCol="1" spcCol="1270" anchor="ctr" anchorCtr="0">
          <a:noAutofit/>
        </a:bodyPr>
        <a:lstStyle/>
        <a:p>
          <a:pPr marL="0" lvl="0" indent="0" algn="l" defTabSz="1111250">
            <a:lnSpc>
              <a:spcPct val="100000"/>
            </a:lnSpc>
            <a:spcBef>
              <a:spcPct val="0"/>
            </a:spcBef>
            <a:spcAft>
              <a:spcPct val="35000"/>
            </a:spcAft>
            <a:buNone/>
          </a:pPr>
          <a:r>
            <a:rPr lang="en-US" sz="2500" kern="1200"/>
            <a:t>Unit 6</a:t>
          </a:r>
        </a:p>
      </dsp:txBody>
      <dsp:txXfrm>
        <a:off x="1639328" y="606"/>
        <a:ext cx="2543175" cy="1419331"/>
      </dsp:txXfrm>
    </dsp:sp>
    <dsp:sp modelId="{B7EFCB37-BBEA-4B72-8129-57E1B1878D7C}">
      <dsp:nvSpPr>
        <dsp:cNvPr id="0" name=""/>
        <dsp:cNvSpPr/>
      </dsp:nvSpPr>
      <dsp:spPr>
        <a:xfrm>
          <a:off x="4182503" y="606"/>
          <a:ext cx="1468996" cy="141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13" tIns="150213" rIns="150213" bIns="150213" numCol="1" spcCol="1270" anchor="ctr" anchorCtr="0">
          <a:noAutofit/>
        </a:bodyPr>
        <a:lstStyle/>
        <a:p>
          <a:pPr marL="0" lvl="0" indent="0" algn="l" defTabSz="533400">
            <a:lnSpc>
              <a:spcPct val="100000"/>
            </a:lnSpc>
            <a:spcBef>
              <a:spcPct val="0"/>
            </a:spcBef>
            <a:spcAft>
              <a:spcPct val="35000"/>
            </a:spcAft>
            <a:buNone/>
          </a:pPr>
          <a:r>
            <a:rPr lang="en-US" sz="1200" kern="1200" dirty="0"/>
            <a:t>Transcription Practice</a:t>
          </a:r>
        </a:p>
        <a:p>
          <a:pPr marL="114300" lvl="1" indent="-114300" algn="l" defTabSz="533400">
            <a:lnSpc>
              <a:spcPct val="90000"/>
            </a:lnSpc>
            <a:spcBef>
              <a:spcPct val="0"/>
            </a:spcBef>
            <a:spcAft>
              <a:spcPct val="15000"/>
            </a:spcAft>
            <a:buChar char="•"/>
          </a:pPr>
          <a:r>
            <a:rPr lang="en-US" sz="1200" kern="1200" dirty="0"/>
            <a:t>Skill Check Assignment</a:t>
          </a:r>
        </a:p>
      </dsp:txBody>
      <dsp:txXfrm>
        <a:off x="4182503" y="606"/>
        <a:ext cx="1468996" cy="1419331"/>
      </dsp:txXfrm>
    </dsp:sp>
    <dsp:sp modelId="{B108CCE6-BC98-497C-9429-6411715CDD75}">
      <dsp:nvSpPr>
        <dsp:cNvPr id="0" name=""/>
        <dsp:cNvSpPr/>
      </dsp:nvSpPr>
      <dsp:spPr>
        <a:xfrm>
          <a:off x="0" y="1774771"/>
          <a:ext cx="5651500" cy="1419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9A58F-17E7-484C-8E0A-38F4712ADB4C}">
      <dsp:nvSpPr>
        <dsp:cNvPr id="0" name=""/>
        <dsp:cNvSpPr/>
      </dsp:nvSpPr>
      <dsp:spPr>
        <a:xfrm>
          <a:off x="429347" y="2094121"/>
          <a:ext cx="780632" cy="780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B5C1B7-2596-44F9-A7B8-C2B803C08929}">
      <dsp:nvSpPr>
        <dsp:cNvPr id="0" name=""/>
        <dsp:cNvSpPr/>
      </dsp:nvSpPr>
      <dsp:spPr>
        <a:xfrm>
          <a:off x="1639328" y="1774771"/>
          <a:ext cx="2543175" cy="141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13" tIns="150213" rIns="150213" bIns="150213" numCol="1" spcCol="1270" anchor="ctr" anchorCtr="0">
          <a:noAutofit/>
        </a:bodyPr>
        <a:lstStyle/>
        <a:p>
          <a:pPr marL="0" lvl="0" indent="0" algn="l" defTabSz="1111250">
            <a:lnSpc>
              <a:spcPct val="100000"/>
            </a:lnSpc>
            <a:spcBef>
              <a:spcPct val="0"/>
            </a:spcBef>
            <a:spcAft>
              <a:spcPct val="35000"/>
            </a:spcAft>
            <a:buNone/>
          </a:pPr>
          <a:r>
            <a:rPr lang="en-US" sz="2500" kern="1200"/>
            <a:t>Unit 7</a:t>
          </a:r>
        </a:p>
      </dsp:txBody>
      <dsp:txXfrm>
        <a:off x="1639328" y="1774771"/>
        <a:ext cx="2543175" cy="1419331"/>
      </dsp:txXfrm>
    </dsp:sp>
    <dsp:sp modelId="{CC9248E1-912E-421A-A9EB-BE05E39D1AAF}">
      <dsp:nvSpPr>
        <dsp:cNvPr id="0" name=""/>
        <dsp:cNvSpPr/>
      </dsp:nvSpPr>
      <dsp:spPr>
        <a:xfrm>
          <a:off x="4182503" y="1774771"/>
          <a:ext cx="1468996" cy="141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13" tIns="150213" rIns="150213" bIns="150213" numCol="1" spcCol="1270" anchor="ctr" anchorCtr="0">
          <a:noAutofit/>
        </a:bodyPr>
        <a:lstStyle/>
        <a:p>
          <a:pPr marL="0" lvl="0" indent="0" algn="l" defTabSz="533400">
            <a:lnSpc>
              <a:spcPct val="100000"/>
            </a:lnSpc>
            <a:spcBef>
              <a:spcPct val="0"/>
            </a:spcBef>
            <a:spcAft>
              <a:spcPct val="35000"/>
            </a:spcAft>
            <a:buNone/>
          </a:pPr>
          <a:r>
            <a:rPr lang="en-US" sz="1200" kern="1200" dirty="0"/>
            <a:t>Medication Administration Practice</a:t>
          </a:r>
        </a:p>
        <a:p>
          <a:pPr marL="114300" lvl="1" indent="-114300" algn="l" defTabSz="533400">
            <a:lnSpc>
              <a:spcPct val="90000"/>
            </a:lnSpc>
            <a:spcBef>
              <a:spcPct val="0"/>
            </a:spcBef>
            <a:spcAft>
              <a:spcPct val="15000"/>
            </a:spcAft>
            <a:buChar char="•"/>
          </a:pPr>
          <a:r>
            <a:rPr lang="en-US" sz="1200" kern="1200" dirty="0"/>
            <a:t>Skill Check Assignment</a:t>
          </a:r>
        </a:p>
      </dsp:txBody>
      <dsp:txXfrm>
        <a:off x="4182503" y="1774771"/>
        <a:ext cx="1468996" cy="1419331"/>
      </dsp:txXfrm>
    </dsp:sp>
    <dsp:sp modelId="{812EBCCD-1B43-474A-A7F9-C0247348D558}">
      <dsp:nvSpPr>
        <dsp:cNvPr id="0" name=""/>
        <dsp:cNvSpPr/>
      </dsp:nvSpPr>
      <dsp:spPr>
        <a:xfrm>
          <a:off x="0" y="3548936"/>
          <a:ext cx="5651500" cy="1419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4E447-1D66-423D-9525-AFD5D1CC9F5E}">
      <dsp:nvSpPr>
        <dsp:cNvPr id="0" name=""/>
        <dsp:cNvSpPr/>
      </dsp:nvSpPr>
      <dsp:spPr>
        <a:xfrm>
          <a:off x="429347" y="3868286"/>
          <a:ext cx="780632" cy="780632"/>
        </a:xfrm>
        <a:prstGeom prst="rect">
          <a:avLst/>
        </a:prstGeom>
        <a:blipFill rotWithShape="1">
          <a:blip xmlns:r="http://schemas.openxmlformats.org/officeDocument/2006/relationships" r:embed="rId5">
            <a:duotone>
              <a:prstClr val="black"/>
              <a:schemeClr val="accent4">
                <a:tint val="45000"/>
                <a:satMod val="400000"/>
              </a:schemeClr>
            </a:duotone>
            <a:extLs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208212-A461-454E-B89F-78B2A515062D}">
      <dsp:nvSpPr>
        <dsp:cNvPr id="0" name=""/>
        <dsp:cNvSpPr/>
      </dsp:nvSpPr>
      <dsp:spPr>
        <a:xfrm>
          <a:off x="1639328" y="3548936"/>
          <a:ext cx="2543175" cy="141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13" tIns="150213" rIns="150213" bIns="150213" numCol="1" spcCol="1270" anchor="ctr" anchorCtr="0">
          <a:noAutofit/>
        </a:bodyPr>
        <a:lstStyle/>
        <a:p>
          <a:pPr marL="0" lvl="0" indent="0" algn="l" defTabSz="1111250">
            <a:lnSpc>
              <a:spcPct val="100000"/>
            </a:lnSpc>
            <a:spcBef>
              <a:spcPct val="0"/>
            </a:spcBef>
            <a:spcAft>
              <a:spcPct val="35000"/>
            </a:spcAft>
            <a:buNone/>
          </a:pPr>
          <a:r>
            <a:rPr lang="en-US" sz="2500" kern="1200" dirty="0"/>
            <a:t>Optional </a:t>
          </a:r>
        </a:p>
        <a:p>
          <a:pPr marL="0" lvl="0" indent="0" algn="l" defTabSz="1111250">
            <a:lnSpc>
              <a:spcPct val="100000"/>
            </a:lnSpc>
            <a:spcBef>
              <a:spcPct val="0"/>
            </a:spcBef>
            <a:spcAft>
              <a:spcPct val="35000"/>
            </a:spcAft>
            <a:buNone/>
          </a:pPr>
          <a:r>
            <a:rPr lang="en-US" sz="2500" kern="1200" dirty="0"/>
            <a:t>Skills Practice</a:t>
          </a:r>
        </a:p>
      </dsp:txBody>
      <dsp:txXfrm>
        <a:off x="1639328" y="3548936"/>
        <a:ext cx="2543175" cy="1419331"/>
      </dsp:txXfrm>
    </dsp:sp>
    <dsp:sp modelId="{13A9AE62-6573-4C96-ADE7-E4D083F18EBC}">
      <dsp:nvSpPr>
        <dsp:cNvPr id="0" name=""/>
        <dsp:cNvSpPr/>
      </dsp:nvSpPr>
      <dsp:spPr>
        <a:xfrm>
          <a:off x="4182503" y="3548936"/>
          <a:ext cx="1468996" cy="141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13" tIns="150213" rIns="150213" bIns="150213" numCol="1" spcCol="1270" anchor="ctr" anchorCtr="0">
          <a:noAutofit/>
        </a:bodyPr>
        <a:lstStyle/>
        <a:p>
          <a:pPr marL="0" lvl="0" indent="0" algn="l" defTabSz="533400">
            <a:lnSpc>
              <a:spcPct val="100000"/>
            </a:lnSpc>
            <a:spcBef>
              <a:spcPct val="0"/>
            </a:spcBef>
            <a:spcAft>
              <a:spcPct val="35000"/>
            </a:spcAft>
            <a:buNone/>
          </a:pPr>
          <a:r>
            <a:rPr lang="en-US" sz="1200" kern="1200" dirty="0"/>
            <a:t>Virtual Sessions</a:t>
          </a:r>
        </a:p>
        <a:p>
          <a:pPr marL="114300" lvl="1" indent="-114300" algn="l" defTabSz="533400">
            <a:lnSpc>
              <a:spcPct val="90000"/>
            </a:lnSpc>
            <a:spcBef>
              <a:spcPct val="0"/>
            </a:spcBef>
            <a:spcAft>
              <a:spcPct val="15000"/>
            </a:spcAft>
            <a:buChar char="•"/>
          </a:pPr>
          <a:r>
            <a:rPr lang="en-US" sz="1200" kern="1200" dirty="0"/>
            <a:t>Transcription </a:t>
          </a:r>
        </a:p>
        <a:p>
          <a:pPr marL="114300" lvl="1" indent="-114300" algn="l" defTabSz="533400">
            <a:lnSpc>
              <a:spcPct val="90000"/>
            </a:lnSpc>
            <a:spcBef>
              <a:spcPct val="0"/>
            </a:spcBef>
            <a:spcAft>
              <a:spcPct val="15000"/>
            </a:spcAft>
            <a:buChar char="•"/>
          </a:pPr>
          <a:r>
            <a:rPr lang="en-US" sz="1200" kern="1200" dirty="0"/>
            <a:t>Medication Administration </a:t>
          </a:r>
        </a:p>
      </dsp:txBody>
      <dsp:txXfrm>
        <a:off x="4182503" y="3548936"/>
        <a:ext cx="1468996" cy="141933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D8FCF-1F66-4096-82EB-6F10829EB676}">
      <dsp:nvSpPr>
        <dsp:cNvPr id="0" name=""/>
        <dsp:cNvSpPr/>
      </dsp:nvSpPr>
      <dsp:spPr>
        <a:xfrm>
          <a:off x="0" y="601"/>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FB2BE-206A-44F1-AFBD-A08CCF24DF6B}">
      <dsp:nvSpPr>
        <dsp:cNvPr id="0" name=""/>
        <dsp:cNvSpPr/>
      </dsp:nvSpPr>
      <dsp:spPr>
        <a:xfrm>
          <a:off x="425781" y="317298"/>
          <a:ext cx="774148" cy="774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A0C99D-9A9D-41B2-A2F7-4954D7635702}">
      <dsp:nvSpPr>
        <dsp:cNvPr id="0" name=""/>
        <dsp:cNvSpPr/>
      </dsp:nvSpPr>
      <dsp:spPr>
        <a:xfrm>
          <a:off x="1625711" y="601"/>
          <a:ext cx="2523172"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100000"/>
            </a:lnSpc>
            <a:spcBef>
              <a:spcPct val="0"/>
            </a:spcBef>
            <a:spcAft>
              <a:spcPct val="35000"/>
            </a:spcAft>
            <a:buNone/>
          </a:pPr>
          <a:r>
            <a:rPr lang="en-US" sz="2500" kern="1200" dirty="0"/>
            <a:t>Remaining Student Responsibilities</a:t>
          </a:r>
        </a:p>
      </dsp:txBody>
      <dsp:txXfrm>
        <a:off x="1625711" y="601"/>
        <a:ext cx="2523172" cy="1407541"/>
      </dsp:txXfrm>
    </dsp:sp>
    <dsp:sp modelId="{1B746350-7920-4B82-9C60-29469C89553F}">
      <dsp:nvSpPr>
        <dsp:cNvPr id="0" name=""/>
        <dsp:cNvSpPr/>
      </dsp:nvSpPr>
      <dsp:spPr>
        <a:xfrm>
          <a:off x="4148883" y="601"/>
          <a:ext cx="1458166"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4148883" y="601"/>
        <a:ext cx="1458166" cy="1407541"/>
      </dsp:txXfrm>
    </dsp:sp>
    <dsp:sp modelId="{0A4FB1D1-FAD4-485C-9E70-884FF9623CC7}">
      <dsp:nvSpPr>
        <dsp:cNvPr id="0" name=""/>
        <dsp:cNvSpPr/>
      </dsp:nvSpPr>
      <dsp:spPr>
        <a:xfrm>
          <a:off x="0" y="1760029"/>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056AB7-39E6-4E03-8EC0-D30F82A05CB8}">
      <dsp:nvSpPr>
        <dsp:cNvPr id="0" name=""/>
        <dsp:cNvSpPr/>
      </dsp:nvSpPr>
      <dsp:spPr>
        <a:xfrm>
          <a:off x="425781" y="2076725"/>
          <a:ext cx="774148" cy="774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0B4189-2069-49A5-BE11-DD0C5D4F7EBB}">
      <dsp:nvSpPr>
        <dsp:cNvPr id="0" name=""/>
        <dsp:cNvSpPr/>
      </dsp:nvSpPr>
      <dsp:spPr>
        <a:xfrm>
          <a:off x="1625711" y="1760029"/>
          <a:ext cx="2523172"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100000"/>
            </a:lnSpc>
            <a:spcBef>
              <a:spcPct val="0"/>
            </a:spcBef>
            <a:spcAft>
              <a:spcPct val="35000"/>
            </a:spcAft>
            <a:buNone/>
          </a:pPr>
          <a:r>
            <a:rPr lang="en-US" sz="2500" kern="1200" dirty="0"/>
            <a:t>Certification Test Preparation</a:t>
          </a:r>
        </a:p>
      </dsp:txBody>
      <dsp:txXfrm>
        <a:off x="1625711" y="1760029"/>
        <a:ext cx="2523172" cy="1407541"/>
      </dsp:txXfrm>
    </dsp:sp>
    <dsp:sp modelId="{0A8F7D9D-6E85-4682-8B6C-C6224176119F}">
      <dsp:nvSpPr>
        <dsp:cNvPr id="0" name=""/>
        <dsp:cNvSpPr/>
      </dsp:nvSpPr>
      <dsp:spPr>
        <a:xfrm>
          <a:off x="4148883" y="1760029"/>
          <a:ext cx="1458166"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4148883" y="1760029"/>
        <a:ext cx="1458166" cy="1407541"/>
      </dsp:txXfrm>
    </dsp:sp>
    <dsp:sp modelId="{65513FEA-B138-4937-8440-44BBEB89C5CD}">
      <dsp:nvSpPr>
        <dsp:cNvPr id="0" name=""/>
        <dsp:cNvSpPr/>
      </dsp:nvSpPr>
      <dsp:spPr>
        <a:xfrm>
          <a:off x="0" y="3519456"/>
          <a:ext cx="5607050" cy="14075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0266C-566A-44E2-A221-C56A2064E87A}">
      <dsp:nvSpPr>
        <dsp:cNvPr id="0" name=""/>
        <dsp:cNvSpPr/>
      </dsp:nvSpPr>
      <dsp:spPr>
        <a:xfrm>
          <a:off x="425781" y="3836153"/>
          <a:ext cx="774148" cy="774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4AC109-642D-4341-8E0F-3BFCBA2B80E7}">
      <dsp:nvSpPr>
        <dsp:cNvPr id="0" name=""/>
        <dsp:cNvSpPr/>
      </dsp:nvSpPr>
      <dsp:spPr>
        <a:xfrm>
          <a:off x="1625711" y="3519456"/>
          <a:ext cx="2523172"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100000"/>
            </a:lnSpc>
            <a:spcBef>
              <a:spcPct val="0"/>
            </a:spcBef>
            <a:spcAft>
              <a:spcPct val="35000"/>
            </a:spcAft>
            <a:buNone/>
          </a:pPr>
          <a:r>
            <a:rPr lang="en-US" sz="2500" kern="1200" dirty="0"/>
            <a:t>D&amp;S DT Candidate Handbook </a:t>
          </a:r>
        </a:p>
      </dsp:txBody>
      <dsp:txXfrm>
        <a:off x="1625711" y="3519456"/>
        <a:ext cx="2523172" cy="1407541"/>
      </dsp:txXfrm>
    </dsp:sp>
    <dsp:sp modelId="{EB9CACA9-E666-44A6-A184-4FF49D4F14B8}">
      <dsp:nvSpPr>
        <dsp:cNvPr id="0" name=""/>
        <dsp:cNvSpPr/>
      </dsp:nvSpPr>
      <dsp:spPr>
        <a:xfrm>
          <a:off x="4148883" y="3519456"/>
          <a:ext cx="1458166"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4148883" y="3519456"/>
        <a:ext cx="1458166" cy="140754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E3DCB-E9B3-9140-94A4-079552795ABA}">
      <dsp:nvSpPr>
        <dsp:cNvPr id="0" name=""/>
        <dsp:cNvSpPr/>
      </dsp:nvSpPr>
      <dsp:spPr>
        <a:xfrm>
          <a:off x="0" y="3709265"/>
          <a:ext cx="1401762" cy="1217463"/>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63576" rIns="99693" bIns="163576" numCol="1" spcCol="1270" anchor="ctr" anchorCtr="0">
          <a:noAutofit/>
        </a:bodyPr>
        <a:lstStyle/>
        <a:p>
          <a:pPr marL="0" lvl="0" indent="0" algn="ctr" defTabSz="1022350">
            <a:lnSpc>
              <a:spcPct val="90000"/>
            </a:lnSpc>
            <a:spcBef>
              <a:spcPct val="0"/>
            </a:spcBef>
            <a:spcAft>
              <a:spcPct val="35000"/>
            </a:spcAft>
            <a:buNone/>
          </a:pPr>
          <a:r>
            <a:rPr lang="en-US" sz="2300" kern="1200"/>
            <a:t>Complete</a:t>
          </a:r>
        </a:p>
      </dsp:txBody>
      <dsp:txXfrm>
        <a:off x="0" y="3709265"/>
        <a:ext cx="1401762" cy="1217463"/>
      </dsp:txXfrm>
    </dsp:sp>
    <dsp:sp modelId="{DF95D076-1FC4-7445-8159-2A4CBB095087}">
      <dsp:nvSpPr>
        <dsp:cNvPr id="0" name=""/>
        <dsp:cNvSpPr/>
      </dsp:nvSpPr>
      <dsp:spPr>
        <a:xfrm>
          <a:off x="1401762" y="3709265"/>
          <a:ext cx="4205287" cy="1217463"/>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292100" rIns="85303" bIns="292100" numCol="1" spcCol="1270" anchor="ctr" anchorCtr="0">
          <a:noAutofit/>
        </a:bodyPr>
        <a:lstStyle/>
        <a:p>
          <a:pPr marL="0" lvl="0" indent="0" algn="l" defTabSz="1022350">
            <a:lnSpc>
              <a:spcPct val="90000"/>
            </a:lnSpc>
            <a:spcBef>
              <a:spcPct val="0"/>
            </a:spcBef>
            <a:spcAft>
              <a:spcPct val="35000"/>
            </a:spcAft>
            <a:buNone/>
          </a:pPr>
          <a:r>
            <a:rPr lang="en-US" sz="2300" kern="1200"/>
            <a:t>Complete Pretests</a:t>
          </a:r>
        </a:p>
      </dsp:txBody>
      <dsp:txXfrm>
        <a:off x="1401762" y="3709265"/>
        <a:ext cx="4205287" cy="1217463"/>
      </dsp:txXfrm>
    </dsp:sp>
    <dsp:sp modelId="{9FF6B6A1-6757-BC4B-B998-6CD53F1D6F3D}">
      <dsp:nvSpPr>
        <dsp:cNvPr id="0" name=""/>
        <dsp:cNvSpPr/>
      </dsp:nvSpPr>
      <dsp:spPr>
        <a:xfrm rot="10800000">
          <a:off x="0" y="1855068"/>
          <a:ext cx="1401762" cy="1872459"/>
        </a:xfrm>
        <a:prstGeom prst="upArrowCallout">
          <a:avLst>
            <a:gd name="adj1" fmla="val 5000"/>
            <a:gd name="adj2" fmla="val 10000"/>
            <a:gd name="adj3" fmla="val 15000"/>
            <a:gd name="adj4" fmla="val 64977"/>
          </a:avLst>
        </a:prstGeom>
        <a:solidFill>
          <a:schemeClr val="accent3">
            <a:lumMod val="75000"/>
          </a:schemeClr>
        </a:soli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63576" rIns="99693"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Submit</a:t>
          </a:r>
        </a:p>
      </dsp:txBody>
      <dsp:txXfrm rot="-10800000">
        <a:off x="0" y="1855068"/>
        <a:ext cx="1401762" cy="1217098"/>
      </dsp:txXfrm>
    </dsp:sp>
    <dsp:sp modelId="{CDF79697-3AE8-AA49-9874-4BC08388417E}">
      <dsp:nvSpPr>
        <dsp:cNvPr id="0" name=""/>
        <dsp:cNvSpPr/>
      </dsp:nvSpPr>
      <dsp:spPr>
        <a:xfrm>
          <a:off x="1401762" y="1855068"/>
          <a:ext cx="4205287" cy="121709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292100" rIns="85303" bIns="292100" numCol="1" spcCol="1270" anchor="ctr" anchorCtr="0">
          <a:noAutofit/>
        </a:bodyPr>
        <a:lstStyle/>
        <a:p>
          <a:pPr marL="0" lvl="0" indent="0" algn="l" defTabSz="1022350">
            <a:lnSpc>
              <a:spcPct val="90000"/>
            </a:lnSpc>
            <a:spcBef>
              <a:spcPct val="0"/>
            </a:spcBef>
            <a:spcAft>
              <a:spcPct val="35000"/>
            </a:spcAft>
            <a:buNone/>
          </a:pPr>
          <a:r>
            <a:rPr lang="en-US" sz="2300" kern="1200"/>
            <a:t>Submit Skill Check Assignments</a:t>
          </a:r>
        </a:p>
      </dsp:txBody>
      <dsp:txXfrm>
        <a:off x="1401762" y="1855068"/>
        <a:ext cx="4205287" cy="1217098"/>
      </dsp:txXfrm>
    </dsp:sp>
    <dsp:sp modelId="{4F8252A0-AA2E-9147-A2C2-827DF9678807}">
      <dsp:nvSpPr>
        <dsp:cNvPr id="0" name=""/>
        <dsp:cNvSpPr/>
      </dsp:nvSpPr>
      <dsp:spPr>
        <a:xfrm rot="10800000">
          <a:off x="0" y="870"/>
          <a:ext cx="1401762" cy="1872459"/>
        </a:xfrm>
        <a:prstGeom prst="upArrowCallout">
          <a:avLst>
            <a:gd name="adj1" fmla="val 5000"/>
            <a:gd name="adj2" fmla="val 10000"/>
            <a:gd name="adj3" fmla="val 15000"/>
            <a:gd name="adj4" fmla="val 64977"/>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9693" tIns="163576" rIns="99693" bIns="163576" numCol="1" spcCol="1270" anchor="ctr" anchorCtr="0">
          <a:noAutofit/>
        </a:bodyPr>
        <a:lstStyle/>
        <a:p>
          <a:pPr marL="0" lvl="0" indent="0" algn="ctr" defTabSz="1022350">
            <a:lnSpc>
              <a:spcPct val="90000"/>
            </a:lnSpc>
            <a:spcBef>
              <a:spcPct val="0"/>
            </a:spcBef>
            <a:spcAft>
              <a:spcPct val="35000"/>
            </a:spcAft>
            <a:buNone/>
          </a:pPr>
          <a:r>
            <a:rPr lang="en-US" sz="2300" kern="1200"/>
            <a:t>Finish</a:t>
          </a:r>
        </a:p>
      </dsp:txBody>
      <dsp:txXfrm rot="-10800000">
        <a:off x="0" y="870"/>
        <a:ext cx="1401762" cy="1217098"/>
      </dsp:txXfrm>
    </dsp:sp>
    <dsp:sp modelId="{FF727F98-AD9C-F54C-8408-5C93F3B249DA}">
      <dsp:nvSpPr>
        <dsp:cNvPr id="0" name=""/>
        <dsp:cNvSpPr/>
      </dsp:nvSpPr>
      <dsp:spPr>
        <a:xfrm>
          <a:off x="1401762" y="870"/>
          <a:ext cx="4205287" cy="1217098"/>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03" tIns="292100" rIns="85303" bIns="292100" numCol="1" spcCol="1270" anchor="ctr" anchorCtr="0">
          <a:noAutofit/>
        </a:bodyPr>
        <a:lstStyle/>
        <a:p>
          <a:pPr marL="0" lvl="0" indent="0" algn="l" defTabSz="1022350">
            <a:lnSpc>
              <a:spcPct val="90000"/>
            </a:lnSpc>
            <a:spcBef>
              <a:spcPct val="0"/>
            </a:spcBef>
            <a:spcAft>
              <a:spcPct val="35000"/>
            </a:spcAft>
            <a:buNone/>
          </a:pPr>
          <a:r>
            <a:rPr lang="en-US" sz="2300" kern="1200"/>
            <a:t>Finish 9 Units and Quizzes</a:t>
          </a:r>
        </a:p>
      </dsp:txBody>
      <dsp:txXfrm>
        <a:off x="1401762" y="870"/>
        <a:ext cx="4205287" cy="121709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C148B-F181-8A4B-83D0-F140A1B0BCEB}">
      <dsp:nvSpPr>
        <dsp:cNvPr id="0" name=""/>
        <dsp:cNvSpPr/>
      </dsp:nvSpPr>
      <dsp:spPr>
        <a:xfrm rot="5400000">
          <a:off x="6678645" y="-2908103"/>
          <a:ext cx="598484" cy="656742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00050">
            <a:lnSpc>
              <a:spcPct val="90000"/>
            </a:lnSpc>
            <a:spcBef>
              <a:spcPct val="0"/>
            </a:spcBef>
            <a:spcAft>
              <a:spcPct val="15000"/>
            </a:spcAft>
            <a:buChar char="•"/>
          </a:pPr>
          <a:r>
            <a:rPr lang="en-US" sz="900" kern="1200" dirty="0"/>
            <a:t>Trainer enters training end date in TMU student record</a:t>
          </a:r>
        </a:p>
        <a:p>
          <a:pPr marL="57150" lvl="1" indent="-57150" algn="l" defTabSz="400050">
            <a:lnSpc>
              <a:spcPct val="90000"/>
            </a:lnSpc>
            <a:spcBef>
              <a:spcPct val="0"/>
            </a:spcBef>
            <a:spcAft>
              <a:spcPct val="15000"/>
            </a:spcAft>
            <a:buChar char="•"/>
          </a:pPr>
          <a:r>
            <a:rPr lang="en-US" sz="900" kern="1200" dirty="0"/>
            <a:t>Trainer enters successful completion of Medication Demonstration Pretest date when completed</a:t>
          </a:r>
          <a:endParaRPr lang="en-US" sz="800" kern="1200" dirty="0"/>
        </a:p>
      </dsp:txBody>
      <dsp:txXfrm rot="-5400000">
        <a:off x="3694175" y="105583"/>
        <a:ext cx="6538208" cy="540052"/>
      </dsp:txXfrm>
    </dsp:sp>
    <dsp:sp modelId="{FA16FEE1-32DB-7B4E-83B7-335E0979EFDA}">
      <dsp:nvSpPr>
        <dsp:cNvPr id="0" name=""/>
        <dsp:cNvSpPr/>
      </dsp:nvSpPr>
      <dsp:spPr>
        <a:xfrm>
          <a:off x="0" y="1555"/>
          <a:ext cx="3694176" cy="7481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Student completed 9 Units and Quizzes, but need to take or finish taking pretests</a:t>
          </a:r>
        </a:p>
      </dsp:txBody>
      <dsp:txXfrm>
        <a:off x="36519" y="38074"/>
        <a:ext cx="3621138" cy="675067"/>
      </dsp:txXfrm>
    </dsp:sp>
    <dsp:sp modelId="{2C9E437E-1A8C-C34B-866A-D9507102F7D0}">
      <dsp:nvSpPr>
        <dsp:cNvPr id="0" name=""/>
        <dsp:cNvSpPr/>
      </dsp:nvSpPr>
      <dsp:spPr>
        <a:xfrm rot="5400000">
          <a:off x="6678645" y="-2122593"/>
          <a:ext cx="598484" cy="656742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355600">
            <a:lnSpc>
              <a:spcPct val="90000"/>
            </a:lnSpc>
            <a:spcBef>
              <a:spcPct val="0"/>
            </a:spcBef>
            <a:spcAft>
              <a:spcPct val="15000"/>
            </a:spcAft>
            <a:buChar char="•"/>
          </a:pPr>
          <a:r>
            <a:rPr lang="en-US" sz="800" kern="1200" dirty="0"/>
            <a:t>‘</a:t>
          </a:r>
          <a:r>
            <a:rPr lang="en-US" sz="900" kern="1200" dirty="0"/>
            <a:t>Rollover’ to next student group OR</a:t>
          </a:r>
        </a:p>
        <a:p>
          <a:pPr marL="57150" lvl="1" indent="-57150" algn="l" defTabSz="400050">
            <a:lnSpc>
              <a:spcPct val="90000"/>
            </a:lnSpc>
            <a:spcBef>
              <a:spcPct val="0"/>
            </a:spcBef>
            <a:spcAft>
              <a:spcPct val="15000"/>
            </a:spcAft>
            <a:buChar char="•"/>
          </a:pPr>
          <a:r>
            <a:rPr lang="en-US" sz="900" kern="1200" dirty="0"/>
            <a:t>Do not ‘Rollover’ to next student group</a:t>
          </a:r>
        </a:p>
        <a:p>
          <a:pPr marL="114300" lvl="2" indent="-57150" algn="l" defTabSz="400050">
            <a:lnSpc>
              <a:spcPct val="90000"/>
            </a:lnSpc>
            <a:spcBef>
              <a:spcPct val="0"/>
            </a:spcBef>
            <a:spcAft>
              <a:spcPct val="15000"/>
            </a:spcAft>
            <a:buChar char="•"/>
          </a:pPr>
          <a:r>
            <a:rPr lang="en-US" sz="900" kern="1200" dirty="0"/>
            <a:t>Trainer enters training end date in TMU student record when content completed</a:t>
          </a:r>
        </a:p>
        <a:p>
          <a:pPr marL="114300" lvl="2" indent="-57150" algn="l" defTabSz="400050">
            <a:lnSpc>
              <a:spcPct val="90000"/>
            </a:lnSpc>
            <a:spcBef>
              <a:spcPct val="0"/>
            </a:spcBef>
            <a:spcAft>
              <a:spcPct val="15000"/>
            </a:spcAft>
            <a:buChar char="•"/>
          </a:pPr>
          <a:r>
            <a:rPr lang="en-US" sz="900" kern="1200" dirty="0"/>
            <a:t>Trainer enters successful completion of Medication Demonstration Pretest date when completed</a:t>
          </a:r>
        </a:p>
      </dsp:txBody>
      <dsp:txXfrm rot="-5400000">
        <a:off x="3694175" y="891093"/>
        <a:ext cx="6538208" cy="540052"/>
      </dsp:txXfrm>
    </dsp:sp>
    <dsp:sp modelId="{01DA83BE-9F7F-6F41-AEDB-45CF5E9BD9EF}">
      <dsp:nvSpPr>
        <dsp:cNvPr id="0" name=""/>
        <dsp:cNvSpPr/>
      </dsp:nvSpPr>
      <dsp:spPr>
        <a:xfrm>
          <a:off x="0" y="787066"/>
          <a:ext cx="3694176" cy="7481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n-US" sz="1600" kern="1200" dirty="0"/>
            <a:t>Students who are almost finished content, but do not finish at end of 2 weeks</a:t>
          </a:r>
        </a:p>
      </dsp:txBody>
      <dsp:txXfrm>
        <a:off x="36519" y="823585"/>
        <a:ext cx="3621138" cy="675067"/>
      </dsp:txXfrm>
    </dsp:sp>
    <dsp:sp modelId="{8E1CA4F1-B2AF-5D40-A7E3-8CA073AEC378}">
      <dsp:nvSpPr>
        <dsp:cNvPr id="0" name=""/>
        <dsp:cNvSpPr/>
      </dsp:nvSpPr>
      <dsp:spPr>
        <a:xfrm rot="5400000">
          <a:off x="6678645" y="-1337082"/>
          <a:ext cx="598484" cy="656742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355600">
            <a:lnSpc>
              <a:spcPct val="90000"/>
            </a:lnSpc>
            <a:spcBef>
              <a:spcPct val="0"/>
            </a:spcBef>
            <a:spcAft>
              <a:spcPct val="15000"/>
            </a:spcAft>
            <a:buChar char="•"/>
          </a:pPr>
          <a:r>
            <a:rPr lang="en-US" sz="800" kern="1200" dirty="0"/>
            <a:t>‘</a:t>
          </a:r>
          <a:r>
            <a:rPr lang="en-US" sz="900" kern="1200" dirty="0"/>
            <a:t>Rollover’ to next student group OR</a:t>
          </a:r>
        </a:p>
        <a:p>
          <a:pPr marL="57150" lvl="1" indent="-57150" algn="l" defTabSz="400050">
            <a:lnSpc>
              <a:spcPct val="90000"/>
            </a:lnSpc>
            <a:spcBef>
              <a:spcPct val="0"/>
            </a:spcBef>
            <a:spcAft>
              <a:spcPct val="15000"/>
            </a:spcAft>
            <a:buChar char="•"/>
          </a:pPr>
          <a:r>
            <a:rPr lang="en-US" sz="900" kern="1200" dirty="0"/>
            <a:t>Do not ‘Rollover’ to next student group</a:t>
          </a:r>
        </a:p>
        <a:p>
          <a:pPr marL="114300" lvl="2" indent="-57150" algn="l" defTabSz="400050">
            <a:lnSpc>
              <a:spcPct val="90000"/>
            </a:lnSpc>
            <a:spcBef>
              <a:spcPct val="0"/>
            </a:spcBef>
            <a:spcAft>
              <a:spcPct val="15000"/>
            </a:spcAft>
            <a:buChar char="•"/>
          </a:pPr>
          <a:r>
            <a:rPr lang="en-US" sz="900" kern="1200" dirty="0"/>
            <a:t>Trainer enters training end date in TMU student record when content completed</a:t>
          </a:r>
        </a:p>
        <a:p>
          <a:pPr marL="114300" lvl="2" indent="-57150" algn="l" defTabSz="400050">
            <a:lnSpc>
              <a:spcPct val="90000"/>
            </a:lnSpc>
            <a:spcBef>
              <a:spcPct val="0"/>
            </a:spcBef>
            <a:spcAft>
              <a:spcPct val="15000"/>
            </a:spcAft>
            <a:buChar char="•"/>
          </a:pPr>
          <a:r>
            <a:rPr lang="en-US" sz="900" kern="1200" dirty="0"/>
            <a:t>Trainer enters successful completion of Medication Demonstration Pretest date when completed</a:t>
          </a:r>
        </a:p>
      </dsp:txBody>
      <dsp:txXfrm rot="-5400000">
        <a:off x="3694175" y="1676604"/>
        <a:ext cx="6538208" cy="540052"/>
      </dsp:txXfrm>
    </dsp:sp>
    <dsp:sp modelId="{6A89FB2A-A992-4547-9C60-7145047A63EA}">
      <dsp:nvSpPr>
        <dsp:cNvPr id="0" name=""/>
        <dsp:cNvSpPr/>
      </dsp:nvSpPr>
      <dsp:spPr>
        <a:xfrm>
          <a:off x="0" y="1572576"/>
          <a:ext cx="3694176" cy="7481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Students who are almost finished content, or pretests but linger for &gt;3 to 4 weeks</a:t>
          </a:r>
        </a:p>
      </dsp:txBody>
      <dsp:txXfrm>
        <a:off x="36519" y="1609095"/>
        <a:ext cx="3621138" cy="675067"/>
      </dsp:txXfrm>
    </dsp:sp>
    <dsp:sp modelId="{37146695-486A-1A4E-A6EC-82E378A1FA36}">
      <dsp:nvSpPr>
        <dsp:cNvPr id="0" name=""/>
        <dsp:cNvSpPr/>
      </dsp:nvSpPr>
      <dsp:spPr>
        <a:xfrm rot="5400000">
          <a:off x="6678645" y="-551572"/>
          <a:ext cx="598484" cy="656742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00050">
            <a:lnSpc>
              <a:spcPct val="90000"/>
            </a:lnSpc>
            <a:spcBef>
              <a:spcPct val="0"/>
            </a:spcBef>
            <a:spcAft>
              <a:spcPct val="15000"/>
            </a:spcAft>
            <a:buChar char="•"/>
          </a:pPr>
          <a:r>
            <a:rPr lang="en-US" sz="900" kern="1200" dirty="0"/>
            <a:t>If the issue was not due to technology email issues</a:t>
          </a:r>
        </a:p>
        <a:p>
          <a:pPr marL="114300" lvl="2" indent="-57150" algn="l" defTabSz="400050">
            <a:lnSpc>
              <a:spcPct val="90000"/>
            </a:lnSpc>
            <a:spcBef>
              <a:spcPct val="0"/>
            </a:spcBef>
            <a:spcAft>
              <a:spcPct val="15000"/>
            </a:spcAft>
            <a:buChar char="•"/>
          </a:pPr>
          <a:r>
            <a:rPr lang="en-US" sz="900" kern="1200" dirty="0"/>
            <a:t>‘Rollover’ to next student group OR</a:t>
          </a:r>
        </a:p>
        <a:p>
          <a:pPr marL="114300" lvl="2" indent="-57150" algn="l" defTabSz="400050">
            <a:lnSpc>
              <a:spcPct val="90000"/>
            </a:lnSpc>
            <a:spcBef>
              <a:spcPct val="0"/>
            </a:spcBef>
            <a:spcAft>
              <a:spcPct val="15000"/>
            </a:spcAft>
            <a:buChar char="•"/>
          </a:pPr>
          <a:r>
            <a:rPr lang="en-US" sz="900" kern="1200" dirty="0"/>
            <a:t>Do not 'Rollover' to the next student group</a:t>
          </a:r>
        </a:p>
      </dsp:txBody>
      <dsp:txXfrm rot="-5400000">
        <a:off x="3694175" y="2462114"/>
        <a:ext cx="6538208" cy="540052"/>
      </dsp:txXfrm>
    </dsp:sp>
    <dsp:sp modelId="{80C7F6BF-A5BD-024E-8F0C-6FA71B5ADF5D}">
      <dsp:nvSpPr>
        <dsp:cNvPr id="0" name=""/>
        <dsp:cNvSpPr/>
      </dsp:nvSpPr>
      <dsp:spPr>
        <a:xfrm>
          <a:off x="0" y="2358087"/>
          <a:ext cx="3694176" cy="7481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Students who ‘Never’ log in</a:t>
          </a:r>
        </a:p>
      </dsp:txBody>
      <dsp:txXfrm>
        <a:off x="36519" y="2394606"/>
        <a:ext cx="3621138" cy="6750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F5310-350A-4EB8-A473-925034BE5702}">
      <dsp:nvSpPr>
        <dsp:cNvPr id="0" name=""/>
        <dsp:cNvSpPr/>
      </dsp:nvSpPr>
      <dsp:spPr>
        <a:xfrm>
          <a:off x="897022" y="207404"/>
          <a:ext cx="1260806" cy="126080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D0FF3B-EDC2-47EE-B154-3331771050D3}">
      <dsp:nvSpPr>
        <dsp:cNvPr id="0" name=""/>
        <dsp:cNvSpPr/>
      </dsp:nvSpPr>
      <dsp:spPr>
        <a:xfrm>
          <a:off x="1165718" y="476100"/>
          <a:ext cx="723413" cy="7234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ACFA7F-ED51-4F7D-84E7-8514975F7034}">
      <dsp:nvSpPr>
        <dsp:cNvPr id="0" name=""/>
        <dsp:cNvSpPr/>
      </dsp:nvSpPr>
      <dsp:spPr>
        <a:xfrm>
          <a:off x="493977" y="1860920"/>
          <a:ext cx="20668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Standardized curriculum and Resource Packet</a:t>
          </a:r>
          <a:endParaRPr lang="en-US" sz="1600" kern="1200"/>
        </a:p>
      </dsp:txBody>
      <dsp:txXfrm>
        <a:off x="493977" y="1860920"/>
        <a:ext cx="2066895" cy="720000"/>
      </dsp:txXfrm>
    </dsp:sp>
    <dsp:sp modelId="{B51BB3B4-2D91-456E-BB85-70C9E1EB03DC}">
      <dsp:nvSpPr>
        <dsp:cNvPr id="0" name=""/>
        <dsp:cNvSpPr/>
      </dsp:nvSpPr>
      <dsp:spPr>
        <a:xfrm>
          <a:off x="3325624" y="207404"/>
          <a:ext cx="1260806" cy="126080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3C6AC-6628-4638-9950-3B3313B7D4E9}">
      <dsp:nvSpPr>
        <dsp:cNvPr id="0" name=""/>
        <dsp:cNvSpPr/>
      </dsp:nvSpPr>
      <dsp:spPr>
        <a:xfrm>
          <a:off x="3594321" y="476100"/>
          <a:ext cx="723413" cy="7234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0FA8E5-9ACC-4D9C-8C24-17205D2270B0}">
      <dsp:nvSpPr>
        <dsp:cNvPr id="0" name=""/>
        <dsp:cNvSpPr/>
      </dsp:nvSpPr>
      <dsp:spPr>
        <a:xfrm>
          <a:off x="2922580" y="1860920"/>
          <a:ext cx="20668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Medication Administration video</a:t>
          </a:r>
          <a:endParaRPr lang="en-US" sz="1600" kern="1200"/>
        </a:p>
      </dsp:txBody>
      <dsp:txXfrm>
        <a:off x="2922580" y="1860920"/>
        <a:ext cx="2066895" cy="720000"/>
      </dsp:txXfrm>
    </dsp:sp>
    <dsp:sp modelId="{686FB690-97E5-4EB2-8B73-08295520D969}">
      <dsp:nvSpPr>
        <dsp:cNvPr id="0" name=""/>
        <dsp:cNvSpPr/>
      </dsp:nvSpPr>
      <dsp:spPr>
        <a:xfrm>
          <a:off x="5754226" y="207404"/>
          <a:ext cx="1260806" cy="126080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03872-0CFB-476E-A909-0025009A2BBD}">
      <dsp:nvSpPr>
        <dsp:cNvPr id="0" name=""/>
        <dsp:cNvSpPr/>
      </dsp:nvSpPr>
      <dsp:spPr>
        <a:xfrm>
          <a:off x="6022923" y="476100"/>
          <a:ext cx="723413" cy="7234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39D426-666F-48F8-9E77-4D4FC3332D0B}">
      <dsp:nvSpPr>
        <dsp:cNvPr id="0" name=""/>
        <dsp:cNvSpPr/>
      </dsp:nvSpPr>
      <dsp:spPr>
        <a:xfrm>
          <a:off x="5351182" y="1860920"/>
          <a:ext cx="20668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Training at least 16 Course hours</a:t>
          </a:r>
          <a:endParaRPr lang="en-US" sz="1600" kern="1200"/>
        </a:p>
      </dsp:txBody>
      <dsp:txXfrm>
        <a:off x="5351182" y="1860920"/>
        <a:ext cx="2066895" cy="720000"/>
      </dsp:txXfrm>
    </dsp:sp>
    <dsp:sp modelId="{1E860A8B-2A87-4D83-843C-37CB7F905D2B}">
      <dsp:nvSpPr>
        <dsp:cNvPr id="0" name=""/>
        <dsp:cNvSpPr/>
      </dsp:nvSpPr>
      <dsp:spPr>
        <a:xfrm>
          <a:off x="8182829" y="207404"/>
          <a:ext cx="1260806" cy="126080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A4063-9F72-481D-BF19-D122680311D0}">
      <dsp:nvSpPr>
        <dsp:cNvPr id="0" name=""/>
        <dsp:cNvSpPr/>
      </dsp:nvSpPr>
      <dsp:spPr>
        <a:xfrm>
          <a:off x="8451525" y="476100"/>
          <a:ext cx="723413" cy="7234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C30ABE-E31F-4314-9BCB-62307F2A03C1}">
      <dsp:nvSpPr>
        <dsp:cNvPr id="0" name=""/>
        <dsp:cNvSpPr/>
      </dsp:nvSpPr>
      <dsp:spPr>
        <a:xfrm>
          <a:off x="7779784" y="1860920"/>
          <a:ext cx="20668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Successful pretest completion</a:t>
          </a:r>
          <a:endParaRPr lang="en-US" sz="1600" kern="1200"/>
        </a:p>
      </dsp:txBody>
      <dsp:txXfrm>
        <a:off x="7779784" y="1860920"/>
        <a:ext cx="2066895" cy="72000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523BC-4F67-8C46-807D-07906D42F820}">
      <dsp:nvSpPr>
        <dsp:cNvPr id="0" name=""/>
        <dsp:cNvSpPr/>
      </dsp:nvSpPr>
      <dsp:spPr>
        <a:xfrm>
          <a:off x="339725" y="0"/>
          <a:ext cx="4927599" cy="4927599"/>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C12E04-2245-6341-AAF6-CF9C7D496229}">
      <dsp:nvSpPr>
        <dsp:cNvPr id="0" name=""/>
        <dsp:cNvSpPr/>
      </dsp:nvSpPr>
      <dsp:spPr>
        <a:xfrm>
          <a:off x="807847" y="468122"/>
          <a:ext cx="1921764" cy="1921764"/>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Certified Supervisory Staff</a:t>
          </a:r>
        </a:p>
      </dsp:txBody>
      <dsp:txXfrm>
        <a:off x="901660" y="561935"/>
        <a:ext cx="1734138" cy="1734138"/>
      </dsp:txXfrm>
    </dsp:sp>
    <dsp:sp modelId="{41367BCC-EA8D-5649-9B2A-4D10B20C3674}">
      <dsp:nvSpPr>
        <dsp:cNvPr id="0" name=""/>
        <dsp:cNvSpPr/>
      </dsp:nvSpPr>
      <dsp:spPr>
        <a:xfrm>
          <a:off x="2877439" y="468122"/>
          <a:ext cx="1921764" cy="1921764"/>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Registered Nurse non-Trainer</a:t>
          </a:r>
        </a:p>
      </dsp:txBody>
      <dsp:txXfrm>
        <a:off x="2971252" y="561935"/>
        <a:ext cx="1734138" cy="1734138"/>
      </dsp:txXfrm>
    </dsp:sp>
    <dsp:sp modelId="{C5475564-E7BC-0344-8FBC-F50174839549}">
      <dsp:nvSpPr>
        <dsp:cNvPr id="0" name=""/>
        <dsp:cNvSpPr/>
      </dsp:nvSpPr>
      <dsp:spPr>
        <a:xfrm>
          <a:off x="807847" y="2537714"/>
          <a:ext cx="1921764" cy="1921764"/>
        </a:xfrm>
        <a:prstGeom prst="roundRect">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Licensed Practical Nurse</a:t>
          </a:r>
        </a:p>
      </dsp:txBody>
      <dsp:txXfrm>
        <a:off x="901660" y="2631527"/>
        <a:ext cx="1734138" cy="1734138"/>
      </dsp:txXfrm>
    </dsp:sp>
    <dsp:sp modelId="{D3DE917E-EA73-8141-BE70-37965881C514}">
      <dsp:nvSpPr>
        <dsp:cNvPr id="0" name=""/>
        <dsp:cNvSpPr/>
      </dsp:nvSpPr>
      <dsp:spPr>
        <a:xfrm>
          <a:off x="2877439" y="2537714"/>
          <a:ext cx="1921764" cy="1921764"/>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Other Service Provider Personnel</a:t>
          </a:r>
        </a:p>
      </dsp:txBody>
      <dsp:txXfrm>
        <a:off x="2971252" y="2631527"/>
        <a:ext cx="1734138" cy="173413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D219B-0156-5440-BD90-8562BD4E7423}">
      <dsp:nvSpPr>
        <dsp:cNvPr id="0" name=""/>
        <dsp:cNvSpPr/>
      </dsp:nvSpPr>
      <dsp:spPr>
        <a:xfrm>
          <a:off x="0" y="1435639"/>
          <a:ext cx="5607050" cy="2469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583184" rIns="435169"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Online MAP Topics</a:t>
          </a:r>
        </a:p>
        <a:p>
          <a:pPr marL="571500" lvl="2" indent="-285750" algn="l" defTabSz="1244600">
            <a:lnSpc>
              <a:spcPct val="90000"/>
            </a:lnSpc>
            <a:spcBef>
              <a:spcPct val="0"/>
            </a:spcBef>
            <a:spcAft>
              <a:spcPct val="15000"/>
            </a:spcAft>
            <a:buChar char="•"/>
          </a:pPr>
          <a:r>
            <a:rPr lang="en-US" sz="2800" kern="1200" dirty="0"/>
            <a:t>What's New in MAP</a:t>
          </a:r>
        </a:p>
        <a:p>
          <a:pPr marL="571500" lvl="2" indent="-285750" algn="l" defTabSz="1244600">
            <a:lnSpc>
              <a:spcPct val="90000"/>
            </a:lnSpc>
            <a:spcBef>
              <a:spcPct val="0"/>
            </a:spcBef>
            <a:spcAft>
              <a:spcPct val="15000"/>
            </a:spcAft>
            <a:buChar char="•"/>
          </a:pPr>
          <a:r>
            <a:rPr lang="en-US" sz="2800" kern="1200" dirty="0"/>
            <a:t>MAP Policy Manual</a:t>
          </a:r>
        </a:p>
        <a:p>
          <a:pPr marL="571500" lvl="2" indent="-285750" algn="l" defTabSz="1244600">
            <a:lnSpc>
              <a:spcPct val="90000"/>
            </a:lnSpc>
            <a:spcBef>
              <a:spcPct val="0"/>
            </a:spcBef>
            <a:spcAft>
              <a:spcPct val="15000"/>
            </a:spcAft>
            <a:buChar char="•"/>
          </a:pPr>
          <a:r>
            <a:rPr lang="en-US" sz="2800" kern="1200" dirty="0"/>
            <a:t>MAP Regulations</a:t>
          </a:r>
        </a:p>
      </dsp:txBody>
      <dsp:txXfrm>
        <a:off x="0" y="1435639"/>
        <a:ext cx="5607050" cy="2469600"/>
      </dsp:txXfrm>
    </dsp:sp>
    <dsp:sp modelId="{09FA18E3-33E8-8440-8E3B-2AB4FBABBF52}">
      <dsp:nvSpPr>
        <dsp:cNvPr id="0" name=""/>
        <dsp:cNvSpPr/>
      </dsp:nvSpPr>
      <dsp:spPr>
        <a:xfrm>
          <a:off x="280352" y="1022359"/>
          <a:ext cx="3924935" cy="82656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www.mass.gov/dph/map</a:t>
          </a:r>
        </a:p>
      </dsp:txBody>
      <dsp:txXfrm>
        <a:off x="320701" y="1062708"/>
        <a:ext cx="3844237"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C3443-6B2D-49BA-AFBA-F1E8B34BCFBE}">
      <dsp:nvSpPr>
        <dsp:cNvPr id="0" name=""/>
        <dsp:cNvSpPr/>
      </dsp:nvSpPr>
      <dsp:spPr>
        <a:xfrm>
          <a:off x="1840016" y="0"/>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019175-CE36-44F4-8438-1165ED049215}">
      <dsp:nvSpPr>
        <dsp:cNvPr id="0" name=""/>
        <dsp:cNvSpPr/>
      </dsp:nvSpPr>
      <dsp:spPr>
        <a:xfrm>
          <a:off x="437387" y="164390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Unit 6</a:t>
          </a:r>
        </a:p>
      </dsp:txBody>
      <dsp:txXfrm>
        <a:off x="437387" y="1643908"/>
        <a:ext cx="4315781" cy="647367"/>
      </dsp:txXfrm>
    </dsp:sp>
    <dsp:sp modelId="{7225DB26-44D9-4268-8C6A-7C12E944EA6A}">
      <dsp:nvSpPr>
        <dsp:cNvPr id="0" name=""/>
        <dsp:cNvSpPr/>
      </dsp:nvSpPr>
      <dsp:spPr>
        <a:xfrm>
          <a:off x="437387" y="2353315"/>
          <a:ext cx="4315781" cy="748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kern="1200"/>
            <a:t>Transcription Practice Materials</a:t>
          </a:r>
        </a:p>
      </dsp:txBody>
      <dsp:txXfrm>
        <a:off x="437387" y="2353315"/>
        <a:ext cx="4315781" cy="748659"/>
      </dsp:txXfrm>
    </dsp:sp>
    <dsp:sp modelId="{2BB7FE52-3786-4CF1-AD40-A4C1EAC989E3}">
      <dsp:nvSpPr>
        <dsp:cNvPr id="0" name=""/>
        <dsp:cNvSpPr/>
      </dsp:nvSpPr>
      <dsp:spPr>
        <a:xfrm>
          <a:off x="6911059" y="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1B53A7-1B4A-4D04-992C-F1A2EF7A58FE}">
      <dsp:nvSpPr>
        <dsp:cNvPr id="0" name=""/>
        <dsp:cNvSpPr/>
      </dsp:nvSpPr>
      <dsp:spPr>
        <a:xfrm>
          <a:off x="5508430" y="164390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Unit 7</a:t>
          </a:r>
        </a:p>
      </dsp:txBody>
      <dsp:txXfrm>
        <a:off x="5508430" y="1643908"/>
        <a:ext cx="4315781" cy="647367"/>
      </dsp:txXfrm>
    </dsp:sp>
    <dsp:sp modelId="{1CD80AED-3531-48D3-BDEA-B735791403AD}">
      <dsp:nvSpPr>
        <dsp:cNvPr id="0" name=""/>
        <dsp:cNvSpPr/>
      </dsp:nvSpPr>
      <dsp:spPr>
        <a:xfrm>
          <a:off x="5508430" y="2353315"/>
          <a:ext cx="4315781" cy="748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kern="1200"/>
            <a:t>Medication Administration Practice Materials</a:t>
          </a:r>
        </a:p>
      </dsp:txBody>
      <dsp:txXfrm>
        <a:off x="5508430" y="2353315"/>
        <a:ext cx="4315781" cy="748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D4ACD-17D7-411B-A9EE-9CCEAE42ABC1}">
      <dsp:nvSpPr>
        <dsp:cNvPr id="0" name=""/>
        <dsp:cNvSpPr/>
      </dsp:nvSpPr>
      <dsp:spPr>
        <a:xfrm>
          <a:off x="0" y="644"/>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C8C627-8737-4C5E-967E-FB1EE6CA2A64}">
      <dsp:nvSpPr>
        <dsp:cNvPr id="0" name=""/>
        <dsp:cNvSpPr/>
      </dsp:nvSpPr>
      <dsp:spPr>
        <a:xfrm>
          <a:off x="455959" y="339787"/>
          <a:ext cx="829016" cy="829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952263-3F66-4C3C-B93B-C558C0B73528}">
      <dsp:nvSpPr>
        <dsp:cNvPr id="0" name=""/>
        <dsp:cNvSpPr/>
      </dsp:nvSpPr>
      <dsp:spPr>
        <a:xfrm>
          <a:off x="1740935" y="644"/>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kern="1200" dirty="0"/>
            <a:t>Knowledge</a:t>
          </a:r>
        </a:p>
      </dsp:txBody>
      <dsp:txXfrm>
        <a:off x="1740935" y="644"/>
        <a:ext cx="4410627" cy="1507303"/>
      </dsp:txXfrm>
    </dsp:sp>
    <dsp:sp modelId="{2E9769D1-C4DA-4F92-96F7-C1D167EA971B}">
      <dsp:nvSpPr>
        <dsp:cNvPr id="0" name=""/>
        <dsp:cNvSpPr/>
      </dsp:nvSpPr>
      <dsp:spPr>
        <a:xfrm>
          <a:off x="0" y="1884773"/>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45B93-05DB-4C38-97C2-8D95F3CE86DC}">
      <dsp:nvSpPr>
        <dsp:cNvPr id="0" name=""/>
        <dsp:cNvSpPr/>
      </dsp:nvSpPr>
      <dsp:spPr>
        <a:xfrm>
          <a:off x="455959" y="2223916"/>
          <a:ext cx="829016" cy="829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1E5041-655B-4D98-BC5F-E43E14DBCE54}">
      <dsp:nvSpPr>
        <dsp:cNvPr id="0" name=""/>
        <dsp:cNvSpPr/>
      </dsp:nvSpPr>
      <dsp:spPr>
        <a:xfrm>
          <a:off x="1740935" y="1884773"/>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kern="1200" dirty="0"/>
            <a:t>Transcription</a:t>
          </a:r>
        </a:p>
      </dsp:txBody>
      <dsp:txXfrm>
        <a:off x="1740935" y="1884773"/>
        <a:ext cx="4410627" cy="1507303"/>
      </dsp:txXfrm>
    </dsp:sp>
    <dsp:sp modelId="{699E30B5-78BA-4BB8-A527-1E62C6A76F83}">
      <dsp:nvSpPr>
        <dsp:cNvPr id="0" name=""/>
        <dsp:cNvSpPr/>
      </dsp:nvSpPr>
      <dsp:spPr>
        <a:xfrm>
          <a:off x="0" y="3768902"/>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6C0091-730E-4102-BB61-18AB0C86D2AA}">
      <dsp:nvSpPr>
        <dsp:cNvPr id="0" name=""/>
        <dsp:cNvSpPr/>
      </dsp:nvSpPr>
      <dsp:spPr>
        <a:xfrm>
          <a:off x="455959" y="4108045"/>
          <a:ext cx="829016" cy="829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AE8137-34A9-4117-B79E-DA706EF2C37D}">
      <dsp:nvSpPr>
        <dsp:cNvPr id="0" name=""/>
        <dsp:cNvSpPr/>
      </dsp:nvSpPr>
      <dsp:spPr>
        <a:xfrm>
          <a:off x="1740935" y="3768902"/>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kern="1200" dirty="0"/>
            <a:t>Medication Administration Demonstration</a:t>
          </a:r>
        </a:p>
      </dsp:txBody>
      <dsp:txXfrm>
        <a:off x="1740935" y="3768902"/>
        <a:ext cx="4410627" cy="15073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AF4DA-B866-9E43-8CF7-F81B08DFD182}">
      <dsp:nvSpPr>
        <dsp:cNvPr id="0" name=""/>
        <dsp:cNvSpPr/>
      </dsp:nvSpPr>
      <dsp:spPr>
        <a:xfrm>
          <a:off x="0" y="293077"/>
          <a:ext cx="5963317" cy="1020600"/>
        </a:xfrm>
        <a:prstGeom prst="rect">
          <a:avLst/>
        </a:prstGeom>
        <a:solidFill>
          <a:schemeClr val="accent4">
            <a:lumMod val="20000"/>
            <a:lumOff val="80000"/>
            <a:alpha val="9000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820" tIns="374904" rIns="4628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available to answer technical questions</a:t>
          </a:r>
        </a:p>
        <a:p>
          <a:pPr marL="171450" lvl="1" indent="-171450" algn="l" defTabSz="800100">
            <a:lnSpc>
              <a:spcPct val="90000"/>
            </a:lnSpc>
            <a:spcBef>
              <a:spcPct val="0"/>
            </a:spcBef>
            <a:spcAft>
              <a:spcPct val="15000"/>
            </a:spcAft>
            <a:buChar char="•"/>
          </a:pPr>
          <a:r>
            <a:rPr lang="en-US" sz="1800" kern="1200" dirty="0"/>
            <a:t>help to share video viewing link</a:t>
          </a:r>
        </a:p>
      </dsp:txBody>
      <dsp:txXfrm>
        <a:off x="0" y="293077"/>
        <a:ext cx="5963317" cy="1020600"/>
      </dsp:txXfrm>
    </dsp:sp>
    <dsp:sp modelId="{302C2BF9-DDDF-674C-930B-004F4AF6AB73}">
      <dsp:nvSpPr>
        <dsp:cNvPr id="0" name=""/>
        <dsp:cNvSpPr/>
      </dsp:nvSpPr>
      <dsp:spPr>
        <a:xfrm>
          <a:off x="298165" y="27397"/>
          <a:ext cx="4174321" cy="531360"/>
        </a:xfrm>
        <a:prstGeom prst="roundRect">
          <a:avLst/>
        </a:prstGeom>
        <a:solidFill>
          <a:schemeClr val="accent4"/>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7779" tIns="0" rIns="157779" bIns="0" numCol="1" spcCol="1270" anchor="ctr" anchorCtr="0">
          <a:noAutofit/>
        </a:bodyPr>
        <a:lstStyle/>
        <a:p>
          <a:pPr marL="0" lvl="0" indent="0" algn="l" defTabSz="800100">
            <a:lnSpc>
              <a:spcPct val="90000"/>
            </a:lnSpc>
            <a:spcBef>
              <a:spcPct val="0"/>
            </a:spcBef>
            <a:spcAft>
              <a:spcPct val="35000"/>
            </a:spcAft>
            <a:buNone/>
          </a:pPr>
          <a:r>
            <a:rPr lang="en-US" sz="1800" kern="1200" dirty="0"/>
            <a:t>Service Provider Designee:</a:t>
          </a:r>
        </a:p>
      </dsp:txBody>
      <dsp:txXfrm>
        <a:off x="324104" y="53336"/>
        <a:ext cx="4122443" cy="479482"/>
      </dsp:txXfrm>
    </dsp:sp>
    <dsp:sp modelId="{552E5C5D-1DCA-9C4E-90CB-4343554629EC}">
      <dsp:nvSpPr>
        <dsp:cNvPr id="0" name=""/>
        <dsp:cNvSpPr/>
      </dsp:nvSpPr>
      <dsp:spPr>
        <a:xfrm>
          <a:off x="0" y="1676558"/>
          <a:ext cx="5963317" cy="1559250"/>
        </a:xfrm>
        <a:prstGeom prst="rect">
          <a:avLst/>
        </a:prstGeom>
        <a:solidFill>
          <a:schemeClr val="accent2">
            <a:lumMod val="20000"/>
            <a:lumOff val="80000"/>
            <a:alpha val="9000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820" tIns="374904" rIns="4628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time for students to complete training</a:t>
          </a:r>
        </a:p>
        <a:p>
          <a:pPr marL="171450" lvl="1" indent="-171450" algn="l" defTabSz="800100">
            <a:lnSpc>
              <a:spcPct val="90000"/>
            </a:lnSpc>
            <a:spcBef>
              <a:spcPct val="0"/>
            </a:spcBef>
            <a:spcAft>
              <a:spcPct val="15000"/>
            </a:spcAft>
            <a:buChar char="•"/>
          </a:pPr>
          <a:r>
            <a:rPr lang="en-US" sz="1800" kern="1200" dirty="0"/>
            <a:t>equipment (e.g., computer, laptop) and</a:t>
          </a:r>
        </a:p>
        <a:p>
          <a:pPr marL="171450" lvl="1" indent="-171450" algn="l" defTabSz="800100">
            <a:lnSpc>
              <a:spcPct val="90000"/>
            </a:lnSpc>
            <a:spcBef>
              <a:spcPct val="0"/>
            </a:spcBef>
            <a:spcAft>
              <a:spcPct val="15000"/>
            </a:spcAft>
            <a:buChar char="•"/>
          </a:pPr>
          <a:r>
            <a:rPr lang="en-US" sz="1800" kern="1200" dirty="0"/>
            <a:t>workspace to complete training, e.g., an office, if needed</a:t>
          </a:r>
        </a:p>
      </dsp:txBody>
      <dsp:txXfrm>
        <a:off x="0" y="1676558"/>
        <a:ext cx="5963317" cy="1559250"/>
      </dsp:txXfrm>
    </dsp:sp>
    <dsp:sp modelId="{3DE6F91D-F294-004B-8687-9305DB9E5F18}">
      <dsp:nvSpPr>
        <dsp:cNvPr id="0" name=""/>
        <dsp:cNvSpPr/>
      </dsp:nvSpPr>
      <dsp:spPr>
        <a:xfrm>
          <a:off x="298165" y="1410877"/>
          <a:ext cx="4174321" cy="531360"/>
        </a:xfrm>
        <a:prstGeom prst="roundRect">
          <a:avLst/>
        </a:prstGeom>
        <a:solidFill>
          <a:schemeClr val="accent2"/>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7779" tIns="0" rIns="157779" bIns="0" numCol="1" spcCol="1270" anchor="ctr" anchorCtr="0">
          <a:noAutofit/>
        </a:bodyPr>
        <a:lstStyle/>
        <a:p>
          <a:pPr marL="0" lvl="0" indent="0" algn="l" defTabSz="800100">
            <a:lnSpc>
              <a:spcPct val="90000"/>
            </a:lnSpc>
            <a:spcBef>
              <a:spcPct val="0"/>
            </a:spcBef>
            <a:spcAft>
              <a:spcPct val="35000"/>
            </a:spcAft>
            <a:buNone/>
          </a:pPr>
          <a:r>
            <a:rPr lang="en-US" sz="1800" kern="1200"/>
            <a:t>Dedicated:</a:t>
          </a:r>
        </a:p>
      </dsp:txBody>
      <dsp:txXfrm>
        <a:off x="324104" y="1436816"/>
        <a:ext cx="4122443"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523BC-4F67-8C46-807D-07906D42F820}">
      <dsp:nvSpPr>
        <dsp:cNvPr id="0" name=""/>
        <dsp:cNvSpPr/>
      </dsp:nvSpPr>
      <dsp:spPr>
        <a:xfrm>
          <a:off x="339725" y="0"/>
          <a:ext cx="4927599" cy="4927599"/>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C12E04-2245-6341-AAF6-CF9C7D496229}">
      <dsp:nvSpPr>
        <dsp:cNvPr id="0" name=""/>
        <dsp:cNvSpPr/>
      </dsp:nvSpPr>
      <dsp:spPr>
        <a:xfrm>
          <a:off x="807847" y="468122"/>
          <a:ext cx="1921764" cy="1921764"/>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May move around course unrestricted</a:t>
          </a:r>
        </a:p>
      </dsp:txBody>
      <dsp:txXfrm>
        <a:off x="901660" y="561935"/>
        <a:ext cx="1734138" cy="1734138"/>
      </dsp:txXfrm>
    </dsp:sp>
    <dsp:sp modelId="{41367BCC-EA8D-5649-9B2A-4D10B20C3674}">
      <dsp:nvSpPr>
        <dsp:cNvPr id="0" name=""/>
        <dsp:cNvSpPr/>
      </dsp:nvSpPr>
      <dsp:spPr>
        <a:xfrm>
          <a:off x="2877439" y="468122"/>
          <a:ext cx="1921764" cy="1921764"/>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MAP Trainer Administration Block is hidden</a:t>
          </a:r>
        </a:p>
      </dsp:txBody>
      <dsp:txXfrm>
        <a:off x="2971252" y="561935"/>
        <a:ext cx="1734138" cy="1734138"/>
      </dsp:txXfrm>
    </dsp:sp>
    <dsp:sp modelId="{C5475564-E7BC-0344-8FBC-F50174839549}">
      <dsp:nvSpPr>
        <dsp:cNvPr id="0" name=""/>
        <dsp:cNvSpPr/>
      </dsp:nvSpPr>
      <dsp:spPr>
        <a:xfrm>
          <a:off x="807847" y="2537714"/>
          <a:ext cx="1921764" cy="1921764"/>
        </a:xfrm>
        <a:prstGeom prst="roundRect">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Dedication Tool is hidden</a:t>
          </a:r>
        </a:p>
      </dsp:txBody>
      <dsp:txXfrm>
        <a:off x="901660" y="2631527"/>
        <a:ext cx="1734138" cy="1734138"/>
      </dsp:txXfrm>
    </dsp:sp>
    <dsp:sp modelId="{D3DE917E-EA73-8141-BE70-37965881C514}">
      <dsp:nvSpPr>
        <dsp:cNvPr id="0" name=""/>
        <dsp:cNvSpPr/>
      </dsp:nvSpPr>
      <dsp:spPr>
        <a:xfrm>
          <a:off x="2877439" y="2537714"/>
          <a:ext cx="1921764" cy="1921764"/>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No access to real student data or reports</a:t>
          </a:r>
        </a:p>
      </dsp:txBody>
      <dsp:txXfrm>
        <a:off x="2971252" y="2631527"/>
        <a:ext cx="1734138" cy="17341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A6212-DBC5-774F-A7EF-AD8F63E4E8F5}">
      <dsp:nvSpPr>
        <dsp:cNvPr id="0" name=""/>
        <dsp:cNvSpPr/>
      </dsp:nvSpPr>
      <dsp:spPr>
        <a:xfrm>
          <a:off x="0" y="2404"/>
          <a:ext cx="3370843" cy="1586926"/>
        </a:xfrm>
        <a:prstGeom prst="roundRect">
          <a:avLst/>
        </a:prstGeom>
        <a:solidFill>
          <a:schemeClr val="accent4"/>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OPTIONS</a:t>
          </a:r>
        </a:p>
      </dsp:txBody>
      <dsp:txXfrm>
        <a:off x="77467" y="79871"/>
        <a:ext cx="3215909" cy="1431992"/>
      </dsp:txXfrm>
    </dsp:sp>
    <dsp:sp modelId="{0152AB3C-D349-2F46-AAE2-8FCA51867FFC}">
      <dsp:nvSpPr>
        <dsp:cNvPr id="0" name=""/>
        <dsp:cNvSpPr/>
      </dsp:nvSpPr>
      <dsp:spPr>
        <a:xfrm rot="5400000">
          <a:off x="1659642" y="1382416"/>
          <a:ext cx="1269540" cy="2159447"/>
        </a:xfrm>
        <a:prstGeom prst="round2SameRect">
          <a:avLst/>
        </a:prstGeom>
        <a:solidFill>
          <a:schemeClr val="accent5">
            <a:lumMod val="20000"/>
            <a:lumOff val="80000"/>
          </a:schemeClr>
        </a:solidFill>
        <a:ln w="6350"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a:t>Available through LTPS at $10 per packet. </a:t>
          </a:r>
        </a:p>
        <a:p>
          <a:pPr marL="57150" lvl="1" indent="-57150" algn="l" defTabSz="400050">
            <a:lnSpc>
              <a:spcPct val="90000"/>
            </a:lnSpc>
            <a:spcBef>
              <a:spcPct val="0"/>
            </a:spcBef>
            <a:spcAft>
              <a:spcPct val="15000"/>
            </a:spcAft>
            <a:buChar char="•"/>
          </a:pPr>
          <a:r>
            <a:rPr lang="en-US" sz="900" kern="1200"/>
            <a:t>Email Carolyn Dunn at cdunn@ltps.us</a:t>
          </a:r>
        </a:p>
        <a:p>
          <a:pPr marL="114300" lvl="2" indent="-57150" algn="l" defTabSz="400050">
            <a:lnSpc>
              <a:spcPct val="90000"/>
            </a:lnSpc>
            <a:spcBef>
              <a:spcPct val="0"/>
            </a:spcBef>
            <a:spcAft>
              <a:spcPct val="15000"/>
            </a:spcAft>
            <a:buChar char="•"/>
          </a:pPr>
          <a:r>
            <a:rPr lang="en-US" sz="900" kern="1200" dirty="0"/>
            <a:t>include ‘Resource Packet’ in subject line and your mailing address</a:t>
          </a:r>
        </a:p>
        <a:p>
          <a:pPr marL="114300" lvl="2" indent="-57150" algn="l" defTabSz="400050">
            <a:lnSpc>
              <a:spcPct val="90000"/>
            </a:lnSpc>
            <a:spcBef>
              <a:spcPct val="0"/>
            </a:spcBef>
            <a:spcAft>
              <a:spcPct val="15000"/>
            </a:spcAft>
            <a:buChar char="•"/>
          </a:pPr>
          <a:r>
            <a:rPr lang="en-US" sz="900" kern="1200" dirty="0"/>
            <a:t>call LTPS if no email response in 48 hours </a:t>
          </a:r>
          <a:r>
            <a:rPr lang="en-US" sz="900" i="0" kern="1200" dirty="0">
              <a:uFillTx/>
            </a:rPr>
            <a:t>at 978-458-4000 x135</a:t>
          </a:r>
          <a:endParaRPr lang="en-US" sz="900" i="0" kern="1200" dirty="0"/>
        </a:p>
      </dsp:txBody>
      <dsp:txXfrm rot="-5400000">
        <a:off x="1214689" y="1889343"/>
        <a:ext cx="2097473" cy="1145592"/>
      </dsp:txXfrm>
    </dsp:sp>
    <dsp:sp modelId="{E57F96F5-1A11-6A4C-A16C-14FFD87A5A47}">
      <dsp:nvSpPr>
        <dsp:cNvPr id="0" name=""/>
        <dsp:cNvSpPr/>
      </dsp:nvSpPr>
      <dsp:spPr>
        <a:xfrm>
          <a:off x="0" y="1668676"/>
          <a:ext cx="1214688" cy="1586926"/>
        </a:xfrm>
        <a:prstGeom prst="roundRect">
          <a:avLst/>
        </a:prstGeom>
        <a:solidFill>
          <a:schemeClr val="accent5"/>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Long Term Pharmacy Solutions</a:t>
          </a:r>
        </a:p>
      </dsp:txBody>
      <dsp:txXfrm>
        <a:off x="59296" y="1727972"/>
        <a:ext cx="1096096" cy="1468334"/>
      </dsp:txXfrm>
    </dsp:sp>
    <dsp:sp modelId="{ADA8CB0A-B940-9047-AE41-BE1693FFD3BD}">
      <dsp:nvSpPr>
        <dsp:cNvPr id="0" name=""/>
        <dsp:cNvSpPr/>
      </dsp:nvSpPr>
      <dsp:spPr>
        <a:xfrm rot="5400000">
          <a:off x="1659642" y="3048688"/>
          <a:ext cx="1269540" cy="215944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Resource Packet contents found at:</a:t>
          </a:r>
        </a:p>
        <a:p>
          <a:pPr marL="114300" lvl="2" indent="-57150" algn="l" defTabSz="400050">
            <a:lnSpc>
              <a:spcPct val="90000"/>
            </a:lnSpc>
            <a:spcBef>
              <a:spcPct val="0"/>
            </a:spcBef>
            <a:spcAft>
              <a:spcPct val="15000"/>
            </a:spcAft>
            <a:buChar char="•"/>
          </a:pPr>
          <a:r>
            <a:rPr lang="en-US" sz="900" kern="1200" dirty="0">
              <a:solidFill>
                <a:schemeClr val="tx1"/>
              </a:solidFill>
            </a:rPr>
            <a:t>https://mapmass.com</a:t>
          </a:r>
        </a:p>
        <a:p>
          <a:pPr marL="114300" lvl="2" indent="-57150" algn="l" defTabSz="400050">
            <a:lnSpc>
              <a:spcPct val="90000"/>
            </a:lnSpc>
            <a:spcBef>
              <a:spcPct val="0"/>
            </a:spcBef>
            <a:spcAft>
              <a:spcPct val="15000"/>
            </a:spcAft>
            <a:buChar char="•"/>
          </a:pPr>
          <a:r>
            <a:rPr lang="en-US" sz="900" kern="1200" dirty="0"/>
            <a:t>Training blister packs </a:t>
          </a:r>
          <a:r>
            <a:rPr lang="en-US" sz="900" b="1" kern="1200" dirty="0"/>
            <a:t>must be provided </a:t>
          </a:r>
          <a:r>
            <a:rPr lang="en-US" sz="900" kern="1200" dirty="0"/>
            <a:t>for students; images of blister packs may not be used. </a:t>
          </a:r>
        </a:p>
      </dsp:txBody>
      <dsp:txXfrm rot="-5400000">
        <a:off x="1214689" y="3555615"/>
        <a:ext cx="2097473" cy="1145592"/>
      </dsp:txXfrm>
    </dsp:sp>
    <dsp:sp modelId="{BAE62C4B-3D9E-7545-9780-940170EAE362}">
      <dsp:nvSpPr>
        <dsp:cNvPr id="0" name=""/>
        <dsp:cNvSpPr/>
      </dsp:nvSpPr>
      <dsp:spPr>
        <a:xfrm>
          <a:off x="0" y="3334949"/>
          <a:ext cx="1214688" cy="1586926"/>
        </a:xfrm>
        <a:prstGeom prst="round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Service Provider Assembly</a:t>
          </a:r>
        </a:p>
      </dsp:txBody>
      <dsp:txXfrm>
        <a:off x="59296" y="3394245"/>
        <a:ext cx="1096096" cy="14683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0E3CC-A803-4468-BEEF-9D8D221FE187}">
      <dsp:nvSpPr>
        <dsp:cNvPr id="0" name=""/>
        <dsp:cNvSpPr/>
      </dsp:nvSpPr>
      <dsp:spPr>
        <a:xfrm>
          <a:off x="0" y="644"/>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8B75AC-EA60-484E-9E8B-F8645163084D}">
      <dsp:nvSpPr>
        <dsp:cNvPr id="0" name=""/>
        <dsp:cNvSpPr/>
      </dsp:nvSpPr>
      <dsp:spPr>
        <a:xfrm>
          <a:off x="455959" y="339787"/>
          <a:ext cx="829016" cy="829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4EB6A0-F50C-4BB1-A2DA-FBB289BA451F}">
      <dsp:nvSpPr>
        <dsp:cNvPr id="0" name=""/>
        <dsp:cNvSpPr/>
      </dsp:nvSpPr>
      <dsp:spPr>
        <a:xfrm>
          <a:off x="1740935" y="644"/>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b="0" i="0" kern="1200" dirty="0">
              <a:solidFill>
                <a:schemeClr val="tx1"/>
              </a:solidFill>
            </a:rPr>
            <a:t>https://mapmass.com/</a:t>
          </a:r>
          <a:endParaRPr lang="en-US" sz="2500" u="none" kern="1200" dirty="0"/>
        </a:p>
      </dsp:txBody>
      <dsp:txXfrm>
        <a:off x="1740935" y="644"/>
        <a:ext cx="4410627" cy="1507303"/>
      </dsp:txXfrm>
    </dsp:sp>
    <dsp:sp modelId="{0ACE4865-3796-49EA-9820-7D3FD8638750}">
      <dsp:nvSpPr>
        <dsp:cNvPr id="0" name=""/>
        <dsp:cNvSpPr/>
      </dsp:nvSpPr>
      <dsp:spPr>
        <a:xfrm>
          <a:off x="0" y="1884773"/>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A0203-2F7B-416E-85E6-726E45631510}">
      <dsp:nvSpPr>
        <dsp:cNvPr id="0" name=""/>
        <dsp:cNvSpPr/>
      </dsp:nvSpPr>
      <dsp:spPr>
        <a:xfrm>
          <a:off x="455959" y="2223916"/>
          <a:ext cx="829016" cy="8290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F10F33-AA9A-42D4-A937-92B9F91CAFBC}">
      <dsp:nvSpPr>
        <dsp:cNvPr id="0" name=""/>
        <dsp:cNvSpPr/>
      </dsp:nvSpPr>
      <dsp:spPr>
        <a:xfrm>
          <a:off x="1740935" y="1884773"/>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b="0" kern="1200" dirty="0"/>
            <a:t>Resource Packets:</a:t>
          </a:r>
        </a:p>
        <a:p>
          <a:pPr marL="0" lvl="0" indent="0" algn="l" defTabSz="1111250">
            <a:lnSpc>
              <a:spcPct val="100000"/>
            </a:lnSpc>
            <a:spcBef>
              <a:spcPct val="0"/>
            </a:spcBef>
            <a:spcAft>
              <a:spcPct val="35000"/>
            </a:spcAft>
            <a:buNone/>
          </a:pPr>
          <a:r>
            <a:rPr lang="en-US" sz="2500" b="0" kern="1200" dirty="0"/>
            <a:t>Assemble or Order</a:t>
          </a:r>
        </a:p>
      </dsp:txBody>
      <dsp:txXfrm>
        <a:off x="1740935" y="1884773"/>
        <a:ext cx="4410627" cy="1507303"/>
      </dsp:txXfrm>
    </dsp:sp>
    <dsp:sp modelId="{32B15C33-C81C-4B08-8355-68BCC55FF928}">
      <dsp:nvSpPr>
        <dsp:cNvPr id="0" name=""/>
        <dsp:cNvSpPr/>
      </dsp:nvSpPr>
      <dsp:spPr>
        <a:xfrm>
          <a:off x="0" y="3768902"/>
          <a:ext cx="6151562" cy="15073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CC7299-BFBD-4A16-A208-78FA463ECE52}">
      <dsp:nvSpPr>
        <dsp:cNvPr id="0" name=""/>
        <dsp:cNvSpPr/>
      </dsp:nvSpPr>
      <dsp:spPr>
        <a:xfrm>
          <a:off x="455959" y="4108045"/>
          <a:ext cx="829016" cy="829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889A1C-D2CE-4076-89FB-5184F4969589}">
      <dsp:nvSpPr>
        <dsp:cNvPr id="0" name=""/>
        <dsp:cNvSpPr/>
      </dsp:nvSpPr>
      <dsp:spPr>
        <a:xfrm>
          <a:off x="1740935" y="3768902"/>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1111250">
            <a:lnSpc>
              <a:spcPct val="100000"/>
            </a:lnSpc>
            <a:spcBef>
              <a:spcPct val="0"/>
            </a:spcBef>
            <a:spcAft>
              <a:spcPct val="35000"/>
            </a:spcAft>
            <a:buNone/>
          </a:pPr>
          <a:r>
            <a:rPr lang="en-US" sz="2500" b="0" kern="1200" dirty="0"/>
            <a:t>Choose Course Start Date</a:t>
          </a:r>
        </a:p>
      </dsp:txBody>
      <dsp:txXfrm>
        <a:off x="1740935" y="3768902"/>
        <a:ext cx="4410627" cy="15073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A5A878-5823-AB46-A05F-E008D10DBD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EBB9BF-0166-F24D-AF51-A91040F1BA9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C8EED-BE32-C742-A97F-E17901F9672C}" type="datetimeFigureOut">
              <a:rPr lang="en-US" smtClean="0"/>
              <a:t>2/22/2021</a:t>
            </a:fld>
            <a:endParaRPr lang="en-US"/>
          </a:p>
        </p:txBody>
      </p:sp>
      <p:sp>
        <p:nvSpPr>
          <p:cNvPr id="4" name="Slide Image Placeholder 3">
            <a:extLst>
              <a:ext uri="{FF2B5EF4-FFF2-40B4-BE49-F238E27FC236}">
                <a16:creationId xmlns:a16="http://schemas.microsoft.com/office/drawing/2014/main" id="{05510853-FEF0-854A-A29F-D4BCCF880D0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28EA8508-360E-A94C-BCF5-D9164985E7F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5B0EB80-E76D-D243-8051-04B869472B5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12CB9A4B-816A-9F4A-86D8-FB7F245A3B1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01798-7575-654C-B2DE-611618EDFF4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hriveronline.org/mod/glossary/showentry.php?eid=143&amp;displayformat=dictionar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Welcome to the Massachusetts Medication Administration Program</a:t>
            </a:r>
            <a:r>
              <a:rPr lang="en-US" sz="1400" b="1" baseline="0" dirty="0"/>
              <a:t>, MAP </a:t>
            </a:r>
            <a:r>
              <a:rPr lang="en-US" sz="1400" b="1" dirty="0"/>
              <a:t>Trainer Basics webinar. </a:t>
            </a:r>
          </a:p>
          <a:p>
            <a:endParaRPr lang="en-US" sz="1400" b="1" dirty="0"/>
          </a:p>
          <a:p>
            <a:r>
              <a:rPr lang="en-US" sz="1400" b="1" dirty="0"/>
              <a:t>I’m Gina Hunt,</a:t>
            </a:r>
            <a:r>
              <a:rPr lang="en-US" sz="1400" b="1" baseline="0" dirty="0"/>
              <a:t> a Department of Developmental Services MAP Coordinator and I’m your webinar presenter.  </a:t>
            </a:r>
          </a:p>
          <a:p>
            <a:endParaRPr lang="en-US" sz="1400" b="1" baseline="0" dirty="0"/>
          </a:p>
          <a:p>
            <a:r>
              <a:rPr lang="en-US" sz="1400" b="1" i="0" u="none" strike="noStrike" kern="1200" dirty="0">
                <a:solidFill>
                  <a:schemeClr val="tx1"/>
                </a:solidFill>
                <a:effectLst/>
                <a:latin typeface="+mn-lt"/>
                <a:ea typeface="+mn-ea"/>
                <a:cs typeface="+mn-cs"/>
              </a:rPr>
              <a:t>DDS in partner with The Center for Developmental Disabilities Evaluation and Research, known as CDDER, using the curriculum, </a:t>
            </a:r>
            <a:r>
              <a:rPr lang="en-US" sz="1400" b="1" i="1" u="none" strike="noStrike" kern="1200" dirty="0">
                <a:solidFill>
                  <a:schemeClr val="tx1"/>
                </a:solidFill>
                <a:effectLst/>
                <a:latin typeface="+mn-lt"/>
                <a:ea typeface="+mn-ea"/>
                <a:cs typeface="+mn-cs"/>
              </a:rPr>
              <a:t>‘Responsibilities in Action’ </a:t>
            </a:r>
            <a:r>
              <a:rPr lang="en-US" sz="1400" b="1" i="0" u="none" strike="noStrike" kern="1200" dirty="0">
                <a:solidFill>
                  <a:schemeClr val="tx1"/>
                </a:solidFill>
                <a:effectLst/>
                <a:latin typeface="+mn-lt"/>
                <a:ea typeface="+mn-ea"/>
                <a:cs typeface="+mn-cs"/>
              </a:rPr>
              <a:t>as the framework, converted the in-person MAP Certification training to an online learning course. </a:t>
            </a:r>
            <a:endParaRPr lang="en-US" sz="1400" b="1" i="0" baseline="0" dirty="0"/>
          </a:p>
          <a:p>
            <a:endParaRPr lang="en-US" sz="1400" b="1" i="0" baseline="0" dirty="0"/>
          </a:p>
          <a:p>
            <a:r>
              <a:rPr lang="en-US" sz="1400" b="1" baseline="0" dirty="0"/>
              <a:t>The goals of this webinar are to provide reviews of:</a:t>
            </a:r>
          </a:p>
          <a:p>
            <a:endParaRPr lang="en-US" sz="1400" b="1" baseline="0" dirty="0"/>
          </a:p>
          <a:p>
            <a:pPr marL="171450" indent="-171450">
              <a:buFont typeface="Arial" panose="020B0604020202020204" pitchFamily="34" charset="0"/>
              <a:buChar char="•"/>
            </a:pPr>
            <a:r>
              <a:rPr lang="en-US" sz="1400" b="1" baseline="0" dirty="0"/>
              <a:t>MAP Certification training requirements</a:t>
            </a:r>
          </a:p>
          <a:p>
            <a:pPr marL="171450" indent="-171450">
              <a:buFont typeface="Arial" panose="020B0604020202020204" pitchFamily="34" charset="0"/>
              <a:buChar char="•"/>
            </a:pPr>
            <a:r>
              <a:rPr lang="en-US" sz="1400" b="1" baseline="0" dirty="0"/>
              <a:t>Online MAP Certification pre-course preparation, facilitation tips, post course responsibilities and </a:t>
            </a:r>
          </a:p>
          <a:p>
            <a:pPr marL="171450" indent="-171450">
              <a:buFont typeface="Arial" panose="020B0604020202020204" pitchFamily="34" charset="0"/>
              <a:buChar char="•"/>
            </a:pPr>
            <a:r>
              <a:rPr lang="en-US" sz="1400" b="1" baseline="0" dirty="0"/>
              <a:t>Resources to help you navigate the state-contracted test vendor website, D&amp;S Diversified Technologies, known as </a:t>
            </a:r>
            <a:r>
              <a:rPr lang="en-US" sz="1400" b="1" i="0" baseline="0" dirty="0"/>
              <a:t>D&amp;S DT.  </a:t>
            </a:r>
          </a:p>
          <a:p>
            <a:r>
              <a:rPr lang="en-US" sz="1400" b="1" baseline="0" dirty="0"/>
              <a:t>   </a:t>
            </a:r>
          </a:p>
          <a:p>
            <a:endParaRPr lang="en-US" sz="1200" b="1" baseline="0" dirty="0"/>
          </a:p>
          <a:p>
            <a:endParaRPr lang="en-US" dirty="0"/>
          </a:p>
        </p:txBody>
      </p:sp>
      <p:sp>
        <p:nvSpPr>
          <p:cNvPr id="4" name="Slide Number Placeholder 3"/>
          <p:cNvSpPr>
            <a:spLocks noGrp="1"/>
          </p:cNvSpPr>
          <p:nvPr>
            <p:ph type="sldNum" sz="quarter" idx="5"/>
          </p:nvPr>
        </p:nvSpPr>
        <p:spPr/>
        <p:txBody>
          <a:bodyPr/>
          <a:lstStyle/>
          <a:p>
            <a:fld id="{8F223D95-49B5-9742-827E-3EB473E3E575}" type="slidenum">
              <a:rPr lang="en-US" smtClean="0"/>
              <a:t>1</a:t>
            </a:fld>
            <a:endParaRPr lang="en-US"/>
          </a:p>
        </p:txBody>
      </p:sp>
    </p:spTree>
    <p:extLst>
      <p:ext uri="{BB962C8B-B14F-4D97-AF65-F5344CB8AC3E}">
        <p14:creationId xmlns:p14="http://schemas.microsoft.com/office/powerpoint/2010/main" val="258299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Students participating in the online MAP Certification course require levels of support not only from you, the MAP Trainer but also from the Service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It’s strongly recommended that you and your employer discuss student supports needed prior to the course start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Such supports include, but are not limited to, dedicated time, learning environment, equipment, and materials to complete the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There’s a document </a:t>
            </a:r>
            <a:r>
              <a:rPr lang="en-US" sz="1400" b="1" dirty="0"/>
              <a:t>titled, ‘Supporting Staff for Online Learning’ </a:t>
            </a:r>
            <a:r>
              <a:rPr lang="en-US" sz="1400" b="1" kern="1200" dirty="0">
                <a:solidFill>
                  <a:schemeClr val="tx1"/>
                </a:solidFill>
                <a:effectLst/>
                <a:latin typeface="+mn-lt"/>
                <a:ea typeface="+mn-ea"/>
                <a:cs typeface="+mn-cs"/>
              </a:rPr>
              <a:t>developed for Service Provider senior level staff</a:t>
            </a:r>
            <a:r>
              <a:rPr lang="en-US" sz="1400" b="1" dirty="0"/>
              <a:t> to review and implement well before the course start date to ensure students have a successful online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Details of the document are reviewed in the next few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endParaRPr lang="en-US" sz="1400" b="1" dirty="0"/>
          </a:p>
        </p:txBody>
      </p:sp>
      <p:sp>
        <p:nvSpPr>
          <p:cNvPr id="4" name="Slide Number Placeholder 3"/>
          <p:cNvSpPr>
            <a:spLocks noGrp="1"/>
          </p:cNvSpPr>
          <p:nvPr>
            <p:ph type="sldNum" sz="quarter" idx="5"/>
          </p:nvPr>
        </p:nvSpPr>
        <p:spPr/>
        <p:txBody>
          <a:bodyPr/>
          <a:lstStyle/>
          <a:p>
            <a:fld id="{8F223D95-49B5-9742-827E-3EB473E3E575}" type="slidenum">
              <a:rPr lang="en-US" smtClean="0"/>
              <a:t>10</a:t>
            </a:fld>
            <a:endParaRPr lang="en-US"/>
          </a:p>
        </p:txBody>
      </p:sp>
    </p:spTree>
    <p:extLst>
      <p:ext uri="{BB962C8B-B14F-4D97-AF65-F5344CB8AC3E}">
        <p14:creationId xmlns:p14="http://schemas.microsoft.com/office/powerpoint/2010/main" val="12138231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View the D&amp;S DT tutorial titled, ‘How to Complete an Individual Student’ or the one titled ‘</a:t>
            </a:r>
            <a:r>
              <a:rPr lang="en-US" sz="1400" b="1" kern="1200" dirty="0">
                <a:solidFill>
                  <a:schemeClr val="tx1"/>
                </a:solidFill>
                <a:effectLst/>
                <a:latin typeface="+mn-lt"/>
                <a:ea typeface="+mn-ea"/>
                <a:cs typeface="+mn-cs"/>
              </a:rPr>
              <a:t>How to Mass Complete a Group of Students. </a:t>
            </a:r>
            <a:endParaRPr lang="en-US" sz="1400" b="1" dirty="0"/>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online Certification course officially ends on the last day of the two-week course. Students must complete all 9 units and corresponding unit quizzes to receive credit for the course.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In the student TMU© record you will select the student status as ‘completed’ and enter the training end date. </a:t>
            </a:r>
          </a:p>
          <a:p>
            <a:endParaRPr lang="en-US" sz="1400" b="1" i="1"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An expiration date will automatically populate to six months from the training end date entered. </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course end date entered in TMU© is the start of the 6-month D&amp;S DT Certification testing timeline.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If the student does not complete all Certification testing within 6-months they will need to repeat the full Certification training again.</a:t>
            </a:r>
          </a:p>
          <a:p>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100</a:t>
            </a:fld>
            <a:endParaRPr lang="en-US"/>
          </a:p>
        </p:txBody>
      </p:sp>
    </p:spTree>
    <p:extLst>
      <p:ext uri="{BB962C8B-B14F-4D97-AF65-F5344CB8AC3E}">
        <p14:creationId xmlns:p14="http://schemas.microsoft.com/office/powerpoint/2010/main" val="1360569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You will also enter the number of hours it took the student to complete the online Certification training under ‘Virtual Hours’.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101</a:t>
            </a:fld>
            <a:endParaRPr lang="en-US"/>
          </a:p>
        </p:txBody>
      </p:sp>
    </p:spTree>
    <p:extLst>
      <p:ext uri="{BB962C8B-B14F-4D97-AF65-F5344CB8AC3E}">
        <p14:creationId xmlns:p14="http://schemas.microsoft.com/office/powerpoint/2010/main" val="23695340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 last step is to request employment verification, if applicable.</a:t>
            </a:r>
          </a:p>
          <a:p>
            <a:endParaRPr lang="en-US" sz="1400" b="1" dirty="0"/>
          </a:p>
          <a:p>
            <a:r>
              <a:rPr lang="en-US" sz="1400" b="1" dirty="0"/>
              <a:t>To complete this step, view the D&amp;S DT tutorial titled, ‘Request Employment Verification’.</a:t>
            </a:r>
          </a:p>
        </p:txBody>
      </p:sp>
      <p:sp>
        <p:nvSpPr>
          <p:cNvPr id="4" name="Slide Number Placeholder 3"/>
          <p:cNvSpPr>
            <a:spLocks noGrp="1"/>
          </p:cNvSpPr>
          <p:nvPr>
            <p:ph type="sldNum" sz="quarter" idx="5"/>
          </p:nvPr>
        </p:nvSpPr>
        <p:spPr/>
        <p:txBody>
          <a:bodyPr/>
          <a:lstStyle/>
          <a:p>
            <a:fld id="{48901798-7575-654C-B2DE-611618EDFF48}" type="slidenum">
              <a:rPr lang="en-US" smtClean="0"/>
              <a:t>102</a:t>
            </a:fld>
            <a:endParaRPr lang="en-US"/>
          </a:p>
        </p:txBody>
      </p:sp>
    </p:spTree>
    <p:extLst>
      <p:ext uri="{BB962C8B-B14F-4D97-AF65-F5344CB8AC3E}">
        <p14:creationId xmlns:p14="http://schemas.microsoft.com/office/powerpoint/2010/main" val="6858705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kern="1200" dirty="0">
                <a:solidFill>
                  <a:schemeClr val="tx1"/>
                </a:solidFill>
                <a:effectLst/>
                <a:latin typeface="+mn-lt"/>
                <a:ea typeface="+mn-ea"/>
                <a:cs typeface="+mn-cs"/>
              </a:rPr>
              <a:t>After you complete each student TMU© record, the dates will automatically populate in your roster.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kern="1200" dirty="0">
                <a:solidFill>
                  <a:schemeClr val="tx1"/>
                </a:solidFill>
                <a:effectLst/>
                <a:latin typeface="+mn-lt"/>
                <a:ea typeface="+mn-ea"/>
                <a:cs typeface="+mn-cs"/>
              </a:rPr>
              <a:t>On your screen is an example of a completed roster indicating these students are ready to schedule to take the Certification Tests.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strike="noStrike" kern="1200" dirty="0">
              <a:solidFill>
                <a:schemeClr val="tx1"/>
              </a:solidFill>
              <a:effectLst/>
              <a:latin typeface="+mn-lt"/>
              <a:ea typeface="+mn-ea"/>
              <a:cs typeface="+mn-cs"/>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103</a:t>
            </a:fld>
            <a:endParaRPr lang="en-US"/>
          </a:p>
        </p:txBody>
      </p:sp>
    </p:spTree>
    <p:extLst>
      <p:ext uri="{BB962C8B-B14F-4D97-AF65-F5344CB8AC3E}">
        <p14:creationId xmlns:p14="http://schemas.microsoft.com/office/powerpoint/2010/main" val="4150078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Course time extensions are at the Trainer’s Discretion.</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There are a variety of reasons, some of which are listed, that you may choose to grant a course extension.</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A student may continue to progress in the course they are currently in or if you want to keep track of all students in one course group only, you can elect to roll them over into your next course.</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 </a:t>
            </a: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104</a:t>
            </a:fld>
            <a:endParaRPr lang="en-US"/>
          </a:p>
        </p:txBody>
      </p:sp>
    </p:spTree>
    <p:extLst>
      <p:ext uri="{BB962C8B-B14F-4D97-AF65-F5344CB8AC3E}">
        <p14:creationId xmlns:p14="http://schemas.microsoft.com/office/powerpoint/2010/main" val="26788201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Students may ‘Rollover’ into future groups at Trainer discretion, as many times as the Trainer wishes within the 6-month period of the student’s original start date.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Trainers </a:t>
            </a:r>
            <a:r>
              <a:rPr lang="en-US" sz="1400" b="1" i="0" u="sng" strike="noStrike" kern="1200" dirty="0">
                <a:solidFill>
                  <a:schemeClr val="tx1"/>
                </a:solidFill>
                <a:effectLst/>
                <a:latin typeface="+mn-lt"/>
                <a:ea typeface="+mn-ea"/>
                <a:cs typeface="+mn-cs"/>
              </a:rPr>
              <a:t>must</a:t>
            </a:r>
            <a:r>
              <a:rPr lang="en-US" sz="1400" b="1" i="0" u="none" strike="noStrike" kern="1200" dirty="0">
                <a:solidFill>
                  <a:schemeClr val="tx1"/>
                </a:solidFill>
                <a:effectLst/>
                <a:latin typeface="+mn-lt"/>
                <a:ea typeface="+mn-ea"/>
                <a:cs typeface="+mn-cs"/>
              </a:rPr>
              <a:t> communicate this on the Training Roster template for the new group by checking the box to indicate that the student was ‘previously enrolled in the online MAP course’ so that the student can be rolled forward into the new group.</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CDDER sends an email to all ‘rollover’ students alerting them to the date of the future group and to remind them of their usernames, with a link to reset their password if needed.</a:t>
            </a:r>
          </a:p>
          <a:p>
            <a:r>
              <a:rPr lang="en-US" sz="1400" b="0" i="0" u="none" strike="noStrike" kern="1200" dirty="0">
                <a:solidFill>
                  <a:schemeClr val="tx1"/>
                </a:solidFill>
                <a:effectLst/>
                <a:latin typeface="+mn-lt"/>
                <a:ea typeface="+mn-ea"/>
                <a:cs typeface="+mn-cs"/>
              </a:rPr>
              <a:t> </a:t>
            </a:r>
          </a:p>
          <a:p>
            <a:r>
              <a:rPr lang="en-US" sz="1400" b="1" i="0" u="none" strike="noStrike" kern="1200" dirty="0">
                <a:solidFill>
                  <a:schemeClr val="tx1"/>
                </a:solidFill>
                <a:effectLst/>
                <a:latin typeface="+mn-lt"/>
                <a:ea typeface="+mn-ea"/>
                <a:cs typeface="+mn-cs"/>
              </a:rPr>
              <a:t>Best practice for online learning strongly discourage forcing a complete ‘restart’ of the course, therefore students will continue their progression.</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This is similar to the method used in an in-person training; if a student missed one day, they would only repeat that one day, not the entire course.</a:t>
            </a:r>
          </a:p>
          <a:p>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223D95-49B5-9742-827E-3EB473E3E575}" type="slidenum">
              <a:rPr lang="en-US" smtClean="0"/>
              <a:t>105</a:t>
            </a:fld>
            <a:endParaRPr lang="en-US"/>
          </a:p>
        </p:txBody>
      </p:sp>
    </p:spTree>
    <p:extLst>
      <p:ext uri="{BB962C8B-B14F-4D97-AF65-F5344CB8AC3E}">
        <p14:creationId xmlns:p14="http://schemas.microsoft.com/office/powerpoint/2010/main" val="12518520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Completion of the Unit quizzes, skill check assignments and pretests set your student group up for success when taking the state Certification tests.</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There is detailed scheduling and test information in the D&amp;S DT MAP Testing Candidate Handbook located on the </a:t>
            </a:r>
            <a:r>
              <a:rPr lang="en-US" sz="1400" b="1" i="0" u="none" strike="noStrike" kern="1200" dirty="0" err="1">
                <a:solidFill>
                  <a:schemeClr val="tx1"/>
                </a:solidFill>
                <a:effectLst/>
                <a:latin typeface="+mn-lt"/>
                <a:ea typeface="+mn-ea"/>
                <a:cs typeface="+mn-cs"/>
              </a:rPr>
              <a:t>hdmaster</a:t>
            </a:r>
            <a:r>
              <a:rPr lang="en-US" sz="1400" b="1" i="0" u="none" strike="noStrike" kern="1200" dirty="0">
                <a:solidFill>
                  <a:schemeClr val="tx1"/>
                </a:solidFill>
                <a:effectLst/>
                <a:latin typeface="+mn-lt"/>
                <a:ea typeface="+mn-ea"/>
                <a:cs typeface="+mn-cs"/>
              </a:rPr>
              <a:t> website.</a:t>
            </a:r>
          </a:p>
          <a:p>
            <a:endParaRPr lang="en-US" sz="1400" b="1" i="0" u="none" strike="noStrike" kern="1200" dirty="0">
              <a:solidFill>
                <a:schemeClr val="tx1"/>
              </a:solidFill>
              <a:effectLst/>
              <a:latin typeface="+mn-lt"/>
              <a:ea typeface="+mn-ea"/>
              <a:cs typeface="+mn-cs"/>
            </a:endParaRPr>
          </a:p>
          <a:p>
            <a:pPr lvl="0">
              <a:buFontTx/>
              <a:buNone/>
            </a:pPr>
            <a:endParaRPr lang="en-US" sz="1200" b="1" dirty="0"/>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106</a:t>
            </a:fld>
            <a:endParaRPr lang="en-US"/>
          </a:p>
        </p:txBody>
      </p:sp>
    </p:spTree>
    <p:extLst>
      <p:ext uri="{BB962C8B-B14F-4D97-AF65-F5344CB8AC3E}">
        <p14:creationId xmlns:p14="http://schemas.microsoft.com/office/powerpoint/2010/main" val="15960166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t>Although this is not typically a Trainer responsibility,  if you schedule your student group for the Certification Tests, please view the related tutorial.</a:t>
            </a:r>
          </a:p>
        </p:txBody>
      </p:sp>
      <p:sp>
        <p:nvSpPr>
          <p:cNvPr id="4" name="Slide Number Placeholder 3"/>
          <p:cNvSpPr>
            <a:spLocks noGrp="1"/>
          </p:cNvSpPr>
          <p:nvPr>
            <p:ph type="sldNum" sz="quarter" idx="5"/>
          </p:nvPr>
        </p:nvSpPr>
        <p:spPr/>
        <p:txBody>
          <a:bodyPr/>
          <a:lstStyle/>
          <a:p>
            <a:fld id="{48901798-7575-654C-B2DE-611618EDFF48}" type="slidenum">
              <a:rPr lang="en-US" smtClean="0"/>
              <a:t>107</a:t>
            </a:fld>
            <a:endParaRPr lang="en-US"/>
          </a:p>
        </p:txBody>
      </p:sp>
    </p:spTree>
    <p:extLst>
      <p:ext uri="{BB962C8B-B14F-4D97-AF65-F5344CB8AC3E}">
        <p14:creationId xmlns:p14="http://schemas.microsoft.com/office/powerpoint/2010/main" val="38530897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 purpose of the Knowledge component is to test the student’s understanding of all job duties detailed in the </a:t>
            </a:r>
            <a:r>
              <a:rPr lang="en-US" sz="1400" b="1" i="1" kern="1200" dirty="0">
                <a:solidFill>
                  <a:schemeClr val="tx1"/>
                </a:solidFill>
                <a:effectLst/>
                <a:latin typeface="+mn-lt"/>
                <a:ea typeface="+mn-ea"/>
                <a:cs typeface="+mn-cs"/>
              </a:rPr>
              <a:t>‘RIA’ </a:t>
            </a:r>
            <a:r>
              <a:rPr lang="en-US" sz="1400" b="1" kern="1200" dirty="0">
                <a:solidFill>
                  <a:schemeClr val="tx1"/>
                </a:solidFill>
                <a:effectLst/>
                <a:latin typeface="+mn-lt"/>
                <a:ea typeface="+mn-ea"/>
                <a:cs typeface="+mn-cs"/>
              </a:rPr>
              <a:t>curriculum, as they relate to medication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To prepare for the Certification Knowledge test, encourage your student group to read </a:t>
            </a:r>
            <a:r>
              <a:rPr lang="en-US" sz="1400" b="1" i="1" kern="1200" dirty="0">
                <a:solidFill>
                  <a:schemeClr val="tx1"/>
                </a:solidFill>
                <a:effectLst/>
                <a:latin typeface="+mn-lt"/>
                <a:ea typeface="+mn-ea"/>
                <a:cs typeface="+mn-cs"/>
              </a:rPr>
              <a:t>‘RIA’ </a:t>
            </a:r>
            <a:r>
              <a:rPr lang="en-US" sz="1400" b="1" kern="1200" dirty="0">
                <a:solidFill>
                  <a:schemeClr val="tx1"/>
                </a:solidFill>
                <a:effectLst/>
                <a:latin typeface="+mn-lt"/>
                <a:ea typeface="+mn-ea"/>
                <a:cs typeface="+mn-cs"/>
              </a:rPr>
              <a:t>from cover to cover and take the Knowledge pretest over and over. </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sz="1400" b="1" dirty="0"/>
              <a:t>The test plan shown is the number of questions a student will be asked from each Subject Area.</a:t>
            </a:r>
          </a:p>
        </p:txBody>
      </p:sp>
      <p:sp>
        <p:nvSpPr>
          <p:cNvPr id="4" name="Slide Number Placeholder 3"/>
          <p:cNvSpPr>
            <a:spLocks noGrp="1"/>
          </p:cNvSpPr>
          <p:nvPr>
            <p:ph type="sldNum" sz="quarter" idx="5"/>
          </p:nvPr>
        </p:nvSpPr>
        <p:spPr/>
        <p:txBody>
          <a:bodyPr/>
          <a:lstStyle/>
          <a:p>
            <a:fld id="{48901798-7575-654C-B2DE-611618EDFF48}" type="slidenum">
              <a:rPr lang="en-US" smtClean="0"/>
              <a:t>108</a:t>
            </a:fld>
            <a:endParaRPr lang="en-US"/>
          </a:p>
        </p:txBody>
      </p:sp>
    </p:spTree>
    <p:extLst>
      <p:ext uri="{BB962C8B-B14F-4D97-AF65-F5344CB8AC3E}">
        <p14:creationId xmlns:p14="http://schemas.microsoft.com/office/powerpoint/2010/main" val="38030446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 purpose of the transcription component is for a student to demonstrate their ability, using an HCP order and a pharmacy label, to correctly document the discontinuation of a medication and to transcribe a new medication onto a medication administration sheet as outlined in </a:t>
            </a:r>
            <a:r>
              <a:rPr lang="en-US" sz="1400" b="1" i="1" kern="1200" dirty="0">
                <a:solidFill>
                  <a:schemeClr val="tx1"/>
                </a:solidFill>
                <a:effectLst/>
                <a:latin typeface="+mn-lt"/>
                <a:ea typeface="+mn-ea"/>
                <a:cs typeface="+mn-cs"/>
              </a:rPr>
              <a:t>‘RIA’ , </a:t>
            </a:r>
            <a:r>
              <a:rPr lang="en-US" sz="1400" b="1" kern="1200" dirty="0">
                <a:solidFill>
                  <a:schemeClr val="tx1"/>
                </a:solidFill>
                <a:effectLst/>
                <a:latin typeface="+mn-lt"/>
                <a:ea typeface="+mn-ea"/>
                <a:cs typeface="+mn-cs"/>
              </a:rPr>
              <a:t>Unit 6. </a:t>
            </a:r>
            <a:endParaRPr lang="en-US" sz="1400" b="1"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mn-lt"/>
                <a:ea typeface="+mn-ea"/>
                <a:cs typeface="+mn-cs"/>
              </a:rPr>
              <a:t>To prepare for the Transcription Certification test, encourage your student group to continue practicing using Transcription Workbook 2 . </a:t>
            </a:r>
            <a:endParaRPr lang="en-US" sz="1400" i="0" dirty="0"/>
          </a:p>
        </p:txBody>
      </p:sp>
      <p:sp>
        <p:nvSpPr>
          <p:cNvPr id="4" name="Slide Number Placeholder 3"/>
          <p:cNvSpPr>
            <a:spLocks noGrp="1"/>
          </p:cNvSpPr>
          <p:nvPr>
            <p:ph type="sldNum" sz="quarter" idx="5"/>
          </p:nvPr>
        </p:nvSpPr>
        <p:spPr/>
        <p:txBody>
          <a:bodyPr/>
          <a:lstStyle/>
          <a:p>
            <a:fld id="{48901798-7575-654C-B2DE-611618EDFF48}" type="slidenum">
              <a:rPr lang="en-US" smtClean="0"/>
              <a:t>109</a:t>
            </a:fld>
            <a:endParaRPr lang="en-US"/>
          </a:p>
        </p:txBody>
      </p:sp>
    </p:spTree>
    <p:extLst>
      <p:ext uri="{BB962C8B-B14F-4D97-AF65-F5344CB8AC3E}">
        <p14:creationId xmlns:p14="http://schemas.microsoft.com/office/powerpoint/2010/main" val="198428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t>Someone within the Service Provider organizational structure should be designated and available to answer technical questions.</a:t>
            </a:r>
            <a:r>
              <a:rPr lang="en-US" sz="1400"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Students may need assistance with posting medication administration demonstration videos on a file-sharing site like YouTube or Google Drive and sharing that viewing link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11</a:t>
            </a:fld>
            <a:endParaRPr lang="en-US"/>
          </a:p>
        </p:txBody>
      </p:sp>
    </p:spTree>
    <p:extLst>
      <p:ext uri="{BB962C8B-B14F-4D97-AF65-F5344CB8AC3E}">
        <p14:creationId xmlns:p14="http://schemas.microsoft.com/office/powerpoint/2010/main" val="14625823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The purpose of the medication administration component is for a student to demonstrate that they can administer medication safely as outlined in </a:t>
            </a:r>
            <a:r>
              <a:rPr lang="en-US" sz="1400" b="1" i="1" kern="1200" dirty="0">
                <a:solidFill>
                  <a:schemeClr val="tx1"/>
                </a:solidFill>
                <a:effectLst/>
                <a:latin typeface="+mn-lt"/>
                <a:ea typeface="+mn-ea"/>
                <a:cs typeface="+mn-cs"/>
              </a:rPr>
              <a:t>‘RIA’, </a:t>
            </a:r>
            <a:r>
              <a:rPr lang="en-US" sz="1400" b="1" kern="1200" dirty="0">
                <a:solidFill>
                  <a:schemeClr val="tx1"/>
                </a:solidFill>
                <a:effectLst/>
                <a:latin typeface="+mn-lt"/>
                <a:ea typeface="+mn-ea"/>
                <a:cs typeface="+mn-cs"/>
              </a:rPr>
              <a:t>Unit 7. </a:t>
            </a:r>
            <a:endParaRPr lang="en-US" sz="1400" b="1" dirty="0">
              <a:latin typeface="+mn-lt"/>
            </a:endParaRPr>
          </a:p>
          <a:p>
            <a:endParaRPr lang="en-US"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To prepare for the Medication Administration Demonstration Certification test, encourage your student group to review the medication administration video and to continue to practice using the materials in their Resource Packet.  </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110</a:t>
            </a:fld>
            <a:endParaRPr lang="en-US"/>
          </a:p>
        </p:txBody>
      </p:sp>
    </p:spTree>
    <p:extLst>
      <p:ext uri="{BB962C8B-B14F-4D97-AF65-F5344CB8AC3E}">
        <p14:creationId xmlns:p14="http://schemas.microsoft.com/office/powerpoint/2010/main" val="23359455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If you have MAP Certified Supervisory staff, nurses or any other personnel who wish to audit the course for knowledge purposes only, please contact a DDS MAP Coordinator.  </a:t>
            </a:r>
          </a:p>
          <a:p>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111</a:t>
            </a:fld>
            <a:endParaRPr lang="en-US"/>
          </a:p>
        </p:txBody>
      </p:sp>
    </p:spTree>
    <p:extLst>
      <p:ext uri="{BB962C8B-B14F-4D97-AF65-F5344CB8AC3E}">
        <p14:creationId xmlns:p14="http://schemas.microsoft.com/office/powerpoint/2010/main" val="41264552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dirty="0"/>
              <a:t>The </a:t>
            </a:r>
            <a:r>
              <a:rPr lang="en-US" sz="1400" b="1" dirty="0" err="1"/>
              <a:t>mass.gov</a:t>
            </a:r>
            <a:r>
              <a:rPr lang="en-US" sz="1400" b="1" dirty="0"/>
              <a:t> site is an additional resource for numerous Medication Administration Program related topics. </a:t>
            </a:r>
          </a:p>
          <a:p>
            <a:pPr marL="171450" indent="-171450">
              <a:buFont typeface="Arial" panose="020B0604020202020204" pitchFamily="34" charset="0"/>
              <a:buChar char="•"/>
            </a:pPr>
            <a:endParaRPr lang="en-US" sz="1400" b="1" dirty="0"/>
          </a:p>
          <a:p>
            <a:pPr marL="0" indent="0">
              <a:buFontTx/>
              <a:buNone/>
            </a:pP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112</a:t>
            </a:fld>
            <a:endParaRPr lang="en-US"/>
          </a:p>
        </p:txBody>
      </p:sp>
    </p:spTree>
    <p:extLst>
      <p:ext uri="{BB962C8B-B14F-4D97-AF65-F5344CB8AC3E}">
        <p14:creationId xmlns:p14="http://schemas.microsoft.com/office/powerpoint/2010/main" val="8108549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dirty="0"/>
              <a:t>In conclusion, please take advantage of the wealth of MAP Trainer resources to assist you in using the online MAP Certification course.  </a:t>
            </a:r>
          </a:p>
          <a:p>
            <a:pPr marL="0" indent="0">
              <a:buFontTx/>
              <a:buNone/>
            </a:pPr>
            <a:endParaRPr lang="en-US" sz="1400" b="1" dirty="0"/>
          </a:p>
          <a:p>
            <a:pPr marL="0" indent="0">
              <a:buFontTx/>
              <a:buNone/>
            </a:pPr>
            <a:r>
              <a:rPr lang="en-US" sz="1400" b="1" dirty="0"/>
              <a:t>If you have any questions, contact your DDS, MRC, DMH or DCF MAP Coordinator.</a:t>
            </a:r>
          </a:p>
          <a:p>
            <a:pPr marL="0" indent="0">
              <a:buFontTx/>
              <a:buNone/>
            </a:pPr>
            <a:endParaRPr lang="en-US" sz="1400" b="1" dirty="0"/>
          </a:p>
          <a:p>
            <a:pPr marL="0" indent="0">
              <a:buFontTx/>
              <a:buNone/>
            </a:pPr>
            <a:r>
              <a:rPr lang="en-US" sz="1400" b="1" dirty="0"/>
              <a:t>Thank you for listening.</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113</a:t>
            </a:fld>
            <a:endParaRPr lang="en-US"/>
          </a:p>
        </p:txBody>
      </p:sp>
    </p:spTree>
    <p:extLst>
      <p:ext uri="{BB962C8B-B14F-4D97-AF65-F5344CB8AC3E}">
        <p14:creationId xmlns:p14="http://schemas.microsoft.com/office/powerpoint/2010/main" val="90860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It's your discretion as a Trainer to extend the two-week time frame if needed for a student to complete the course and on the flip side, to shorten the course time frame, especially if staff are being compensated over a shortened dedicated time frame to complete the course during specific work hours.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Note the Training Program Model suggestions on your screen.</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It is Service Provider discretion to choose how to compensate staff to complete the training as a condition of their employment.</a:t>
            </a:r>
          </a:p>
        </p:txBody>
      </p:sp>
      <p:sp>
        <p:nvSpPr>
          <p:cNvPr id="4" name="Slide Number Placeholder 3"/>
          <p:cNvSpPr>
            <a:spLocks noGrp="1"/>
          </p:cNvSpPr>
          <p:nvPr>
            <p:ph type="sldNum" sz="quarter" idx="5"/>
          </p:nvPr>
        </p:nvSpPr>
        <p:spPr/>
        <p:txBody>
          <a:bodyPr/>
          <a:lstStyle/>
          <a:p>
            <a:fld id="{48901798-7575-654C-B2DE-611618EDFF48}" type="slidenum">
              <a:rPr lang="en-US" smtClean="0"/>
              <a:t>12</a:t>
            </a:fld>
            <a:endParaRPr lang="en-US"/>
          </a:p>
        </p:txBody>
      </p:sp>
    </p:spTree>
    <p:extLst>
      <p:ext uri="{BB962C8B-B14F-4D97-AF65-F5344CB8AC3E}">
        <p14:creationId xmlns:p14="http://schemas.microsoft.com/office/powerpoint/2010/main" val="3033296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strike="noStrike" dirty="0"/>
              <a:t>Access to a computer or laptop with an internet connection is needed to complete the course, pretest components and participate in video conference Trainer sessions.</a:t>
            </a:r>
            <a:endParaRPr lang="en-US" sz="1400" b="1" strike="sngStrike" dirty="0"/>
          </a:p>
          <a:p>
            <a:endParaRPr lang="en-US" sz="1400" b="1" dirty="0"/>
          </a:p>
          <a:p>
            <a:r>
              <a:rPr lang="en-US" sz="1400" b="1" dirty="0"/>
              <a:t>Video capability is necessary to complete the medication administration demonstration video assignment and the corresponding pretest.</a:t>
            </a:r>
          </a:p>
        </p:txBody>
      </p:sp>
      <p:sp>
        <p:nvSpPr>
          <p:cNvPr id="4" name="Slide Number Placeholder 3"/>
          <p:cNvSpPr>
            <a:spLocks noGrp="1"/>
          </p:cNvSpPr>
          <p:nvPr>
            <p:ph type="sldNum" sz="quarter" idx="5"/>
          </p:nvPr>
        </p:nvSpPr>
        <p:spPr/>
        <p:txBody>
          <a:bodyPr/>
          <a:lstStyle/>
          <a:p>
            <a:fld id="{48901798-7575-654C-B2DE-611618EDFF48}" type="slidenum">
              <a:rPr lang="en-US" smtClean="0"/>
              <a:t>13</a:t>
            </a:fld>
            <a:endParaRPr lang="en-US"/>
          </a:p>
        </p:txBody>
      </p:sp>
    </p:spTree>
    <p:extLst>
      <p:ext uri="{BB962C8B-B14F-4D97-AF65-F5344CB8AC3E}">
        <p14:creationId xmlns:p14="http://schemas.microsoft.com/office/powerpoint/2010/main" val="401479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The course was designed to run optimally on computers or laptops.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The course may also be completed on a mobile app with a tablet or smart phone; however, your students may experience some difficulties with missing images, knowledge check activities, and skill assignments.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If using a tablet or phone, it’s recommended that access to the course be through an updated web browser; such as Safari or Chrome. </a:t>
            </a:r>
            <a:endParaRPr lang="en-US" sz="1400" b="1" dirty="0">
              <a:effectLst/>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14</a:t>
            </a:fld>
            <a:endParaRPr lang="en-US"/>
          </a:p>
        </p:txBody>
      </p:sp>
    </p:spTree>
    <p:extLst>
      <p:ext uri="{BB962C8B-B14F-4D97-AF65-F5344CB8AC3E}">
        <p14:creationId xmlns:p14="http://schemas.microsoft.com/office/powerpoint/2010/main" val="11030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If your IT department would like to view the course in order to assure that devices being used by your student group are compatible, please contact CDDER.</a:t>
            </a:r>
          </a:p>
          <a:p>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15</a:t>
            </a:fld>
            <a:endParaRPr lang="en-US"/>
          </a:p>
        </p:txBody>
      </p:sp>
    </p:spTree>
    <p:extLst>
      <p:ext uri="{BB962C8B-B14F-4D97-AF65-F5344CB8AC3E}">
        <p14:creationId xmlns:p14="http://schemas.microsoft.com/office/powerpoint/2010/main" val="3072036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strike="noStrike" dirty="0"/>
              <a:t>One Resource Packet is required for each student.</a:t>
            </a:r>
            <a:endParaRPr lang="en-US" sz="1400" b="1" dirty="0"/>
          </a:p>
          <a:p>
            <a:endParaRPr lang="en-US" sz="1400" b="1" dirty="0"/>
          </a:p>
          <a:p>
            <a:r>
              <a:rPr lang="en-US" sz="1400" b="1" dirty="0"/>
              <a:t>Packets may be obtained from Long Term Pharmacy Solutions or you may assemble them.</a:t>
            </a:r>
          </a:p>
          <a:p>
            <a:endParaRPr lang="en-US" sz="1400" b="1" dirty="0"/>
          </a:p>
          <a:p>
            <a:r>
              <a:rPr lang="en-US" sz="1400" b="1" dirty="0"/>
              <a:t>You have the option of including a hard copy of </a:t>
            </a:r>
            <a:r>
              <a:rPr lang="en-US" sz="1400" b="1" i="1" dirty="0"/>
              <a:t>‘Responsibilities in Action’ </a:t>
            </a:r>
            <a:r>
              <a:rPr lang="en-US" sz="1400" b="1" dirty="0"/>
              <a:t>as part of the Resource Packet.</a:t>
            </a:r>
          </a:p>
          <a:p>
            <a:endParaRPr lang="en-US" sz="1400" b="1" dirty="0"/>
          </a:p>
          <a:p>
            <a:endParaRPr lang="en-US" sz="1400" b="1" dirty="0"/>
          </a:p>
          <a:p>
            <a:endParaRPr lang="en-US" sz="1400" b="1" i="0" u="none" strike="noStrike" kern="1200" dirty="0">
              <a:solidFill>
                <a:schemeClr val="tx1"/>
              </a:solidFill>
              <a:effectLst/>
              <a:latin typeface="+mn-lt"/>
              <a:ea typeface="+mn-ea"/>
              <a:cs typeface="+mn-cs"/>
            </a:endParaRPr>
          </a:p>
          <a:p>
            <a:endParaRPr lang="en-US" sz="1400" b="1" dirty="0"/>
          </a:p>
          <a:p>
            <a:endParaRPr lang="en-US" sz="1400" b="1" dirty="0"/>
          </a:p>
          <a:p>
            <a:endParaRPr lang="en-US" sz="1400" b="1" dirty="0"/>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16</a:t>
            </a:fld>
            <a:endParaRPr lang="en-US"/>
          </a:p>
        </p:txBody>
      </p:sp>
    </p:spTree>
    <p:extLst>
      <p:ext uri="{BB962C8B-B14F-4D97-AF65-F5344CB8AC3E}">
        <p14:creationId xmlns:p14="http://schemas.microsoft.com/office/powerpoint/2010/main" val="335638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It is not required that a hard copy be provided, however if a student prefers, one may be purchased on Amazon; available at $6.96 per bound copy.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All costs are for printing.  No money is collected by the Commonwealth of Massachusetts for any purchases.</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Other options are to download the curriculum from the </a:t>
            </a:r>
            <a:r>
              <a:rPr lang="en-US" sz="1400" b="1" kern="1200" dirty="0" err="1">
                <a:solidFill>
                  <a:schemeClr val="tx1"/>
                </a:solidFill>
                <a:effectLst/>
                <a:latin typeface="+mn-lt"/>
                <a:ea typeface="+mn-ea"/>
                <a:cs typeface="+mn-cs"/>
              </a:rPr>
              <a:t>mapmass</a:t>
            </a:r>
            <a:r>
              <a:rPr lang="en-US" sz="1400" b="1" kern="1200" dirty="0">
                <a:solidFill>
                  <a:schemeClr val="tx1"/>
                </a:solidFill>
                <a:effectLst/>
                <a:latin typeface="+mn-lt"/>
                <a:ea typeface="+mn-ea"/>
                <a:cs typeface="+mn-cs"/>
              </a:rPr>
              <a:t> website or have the curriculum printed by a printing service.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17</a:t>
            </a:fld>
            <a:endParaRPr lang="en-US"/>
          </a:p>
        </p:txBody>
      </p:sp>
    </p:spTree>
    <p:extLst>
      <p:ext uri="{BB962C8B-B14F-4D97-AF65-F5344CB8AC3E}">
        <p14:creationId xmlns:p14="http://schemas.microsoft.com/office/powerpoint/2010/main" val="3107968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This is the public homepage of the </a:t>
            </a:r>
            <a:r>
              <a:rPr lang="en-US" sz="1400" b="1" dirty="0" err="1"/>
              <a:t>mapmass</a:t>
            </a:r>
            <a:r>
              <a:rPr lang="en-US" sz="1400" b="1" dirty="0"/>
              <a:t>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No username or password is required to access some of the resources and support.</a:t>
            </a: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Once there, scroll down the page…</a:t>
            </a:r>
            <a:endParaRPr lang="en-US" sz="1400" b="1" dirty="0"/>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18</a:t>
            </a:fld>
            <a:endParaRPr lang="en-US"/>
          </a:p>
        </p:txBody>
      </p:sp>
    </p:spTree>
    <p:extLst>
      <p:ext uri="{BB962C8B-B14F-4D97-AF65-F5344CB8AC3E}">
        <p14:creationId xmlns:p14="http://schemas.microsoft.com/office/powerpoint/2010/main" val="2182190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…click on ‘Student and Trainer Resources’</a:t>
            </a:r>
          </a:p>
        </p:txBody>
      </p:sp>
      <p:sp>
        <p:nvSpPr>
          <p:cNvPr id="4" name="Slide Number Placeholder 3"/>
          <p:cNvSpPr>
            <a:spLocks noGrp="1"/>
          </p:cNvSpPr>
          <p:nvPr>
            <p:ph type="sldNum" sz="quarter" idx="5"/>
          </p:nvPr>
        </p:nvSpPr>
        <p:spPr/>
        <p:txBody>
          <a:bodyPr/>
          <a:lstStyle/>
          <a:p>
            <a:fld id="{48901798-7575-654C-B2DE-611618EDFF48}" type="slidenum">
              <a:rPr lang="en-US" smtClean="0"/>
              <a:t>19</a:t>
            </a:fld>
            <a:endParaRPr lang="en-US"/>
          </a:p>
        </p:txBody>
      </p:sp>
    </p:spTree>
    <p:extLst>
      <p:ext uri="{BB962C8B-B14F-4D97-AF65-F5344CB8AC3E}">
        <p14:creationId xmlns:p14="http://schemas.microsoft.com/office/powerpoint/2010/main" val="239852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On your screen is a quick reference guide to locate the various topics and corresponding sections of this webinar.</a:t>
            </a:r>
          </a:p>
        </p:txBody>
      </p:sp>
      <p:sp>
        <p:nvSpPr>
          <p:cNvPr id="4" name="Slide Number Placeholder 3"/>
          <p:cNvSpPr>
            <a:spLocks noGrp="1"/>
          </p:cNvSpPr>
          <p:nvPr>
            <p:ph type="sldNum" sz="quarter" idx="5"/>
          </p:nvPr>
        </p:nvSpPr>
        <p:spPr/>
        <p:txBody>
          <a:bodyPr/>
          <a:lstStyle/>
          <a:p>
            <a:fld id="{48901798-7575-654C-B2DE-611618EDFF48}" type="slidenum">
              <a:rPr lang="en-US" smtClean="0"/>
              <a:t>2</a:t>
            </a:fld>
            <a:endParaRPr lang="en-US"/>
          </a:p>
        </p:txBody>
      </p:sp>
    </p:spTree>
    <p:extLst>
      <p:ext uri="{BB962C8B-B14F-4D97-AF65-F5344CB8AC3E}">
        <p14:creationId xmlns:p14="http://schemas.microsoft.com/office/powerpoint/2010/main" val="380694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This brings you to an entire page dedicated to MAP Certification Student and Trainer Resources.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20</a:t>
            </a:fld>
            <a:endParaRPr lang="en-US"/>
          </a:p>
        </p:txBody>
      </p:sp>
    </p:spTree>
    <p:extLst>
      <p:ext uri="{BB962C8B-B14F-4D97-AF65-F5344CB8AC3E}">
        <p14:creationId xmlns:p14="http://schemas.microsoft.com/office/powerpoint/2010/main" val="3183103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t>
            </a:r>
            <a:r>
              <a:rPr lang="en-US" sz="1400" b="1" dirty="0"/>
              <a:t>he Student section includes:</a:t>
            </a:r>
          </a:p>
          <a:p>
            <a:endParaRPr lang="en-US" sz="1400" b="1" dirty="0"/>
          </a:p>
          <a:p>
            <a:pPr marL="285750" indent="-285750">
              <a:buFont typeface="Arial" panose="020B0604020202020204" pitchFamily="34" charset="0"/>
              <a:buChar char="•"/>
            </a:pPr>
            <a:r>
              <a:rPr lang="en-US" sz="1400" b="1" dirty="0"/>
              <a:t>options for accessing the Curriculum  </a:t>
            </a:r>
          </a:p>
          <a:p>
            <a:pPr marL="285750" indent="-285750">
              <a:buFont typeface="Arial" panose="020B0604020202020204" pitchFamily="34" charset="0"/>
              <a:buChar char="•"/>
            </a:pPr>
            <a:r>
              <a:rPr lang="en-US" sz="1400" b="1" dirty="0"/>
              <a:t>the handout, ‘Are you Ready for Online Learning?’ </a:t>
            </a:r>
          </a:p>
          <a:p>
            <a:pPr marL="285750" indent="-285750">
              <a:buFont typeface="Arial" panose="020B0604020202020204" pitchFamily="34" charset="0"/>
              <a:buChar char="•"/>
            </a:pPr>
            <a:r>
              <a:rPr lang="en-US" sz="1400" b="1" dirty="0"/>
              <a:t>the ‘Moodle Student User Manual’ and</a:t>
            </a:r>
          </a:p>
          <a:p>
            <a:pPr marL="285750" indent="-285750">
              <a:buFont typeface="Arial" panose="020B0604020202020204" pitchFamily="34" charset="0"/>
              <a:buChar char="•"/>
            </a:pPr>
            <a:r>
              <a:rPr lang="en-US" sz="1400" b="1" dirty="0"/>
              <a:t>an optional Transcription Workbook 2.</a:t>
            </a:r>
          </a:p>
          <a:p>
            <a:pPr marL="285750" indent="-285750">
              <a:buFont typeface="Arial" panose="020B0604020202020204" pitchFamily="34" charset="0"/>
              <a:buChar cha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You could copy the path or the links of the various resources on this page and include them in correspondence with your student group in preparation for the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21</a:t>
            </a:fld>
            <a:endParaRPr lang="en-US"/>
          </a:p>
        </p:txBody>
      </p:sp>
    </p:spTree>
    <p:extLst>
      <p:ext uri="{BB962C8B-B14F-4D97-AF65-F5344CB8AC3E}">
        <p14:creationId xmlns:p14="http://schemas.microsoft.com/office/powerpoint/2010/main" val="334173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 Trainer section includes a link to materials if you choose to assemble the Resource Packets, as well as upcoming course dates, the registration template, a sample ‘Welcome Letter’ to students (that may be modified), if you choose to use it and the ‘Supporting Staff for Online Learning’ document for Providers.</a:t>
            </a:r>
          </a:p>
          <a:p>
            <a:endParaRPr lang="en-US" sz="1400" dirty="0"/>
          </a:p>
          <a:p>
            <a:r>
              <a:rPr lang="en-US" sz="1400" b="1" dirty="0"/>
              <a:t>In addition, there are a series of items that compliment this webinar that require MAP Trainer login to view.</a:t>
            </a:r>
          </a:p>
        </p:txBody>
      </p:sp>
      <p:sp>
        <p:nvSpPr>
          <p:cNvPr id="4" name="Slide Number Placeholder 3"/>
          <p:cNvSpPr>
            <a:spLocks noGrp="1"/>
          </p:cNvSpPr>
          <p:nvPr>
            <p:ph type="sldNum" sz="quarter" idx="5"/>
          </p:nvPr>
        </p:nvSpPr>
        <p:spPr/>
        <p:txBody>
          <a:bodyPr/>
          <a:lstStyle/>
          <a:p>
            <a:fld id="{48901798-7575-654C-B2DE-611618EDFF48}" type="slidenum">
              <a:rPr lang="en-US" smtClean="0"/>
              <a:t>22</a:t>
            </a:fld>
            <a:endParaRPr lang="en-US"/>
          </a:p>
        </p:txBody>
      </p:sp>
    </p:spTree>
    <p:extLst>
      <p:ext uri="{BB962C8B-B14F-4D97-AF65-F5344CB8AC3E}">
        <p14:creationId xmlns:p14="http://schemas.microsoft.com/office/powerpoint/2010/main" val="3023264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If you plan to assemble the Resource Packets, you’ll want to have them ready well before the course start date.  </a:t>
            </a:r>
          </a:p>
          <a:p>
            <a:endParaRPr lang="en-US" sz="1400" b="1" dirty="0"/>
          </a:p>
          <a:p>
            <a:r>
              <a:rPr lang="en-US" sz="1400" b="1" dirty="0"/>
              <a:t>Whether assembled yourself or ordered from LTPS:</a:t>
            </a:r>
          </a:p>
          <a:p>
            <a:endParaRPr lang="en-US" sz="1400" b="1" dirty="0"/>
          </a:p>
          <a:p>
            <a:pPr marL="285750" indent="-285750">
              <a:buFont typeface="Arial" panose="020B0604020202020204" pitchFamily="34" charset="0"/>
              <a:buChar char="•"/>
            </a:pPr>
            <a:r>
              <a:rPr lang="en-US" sz="1400" b="1" dirty="0"/>
              <a:t>you can consider having Supervisors distribute the packets to their staff registered for the online course</a:t>
            </a:r>
          </a:p>
          <a:p>
            <a:pPr marL="285750" indent="-285750">
              <a:buFont typeface="Arial" panose="020B0604020202020204" pitchFamily="34" charset="0"/>
              <a:buChar char="•"/>
            </a:pPr>
            <a:r>
              <a:rPr lang="en-US" sz="1400" b="1" dirty="0"/>
              <a:t>distribute from a central location, or </a:t>
            </a:r>
          </a:p>
          <a:p>
            <a:pPr marL="285750" indent="-285750">
              <a:buFont typeface="Arial" panose="020B0604020202020204" pitchFamily="34" charset="0"/>
              <a:buChar char="•"/>
            </a:pPr>
            <a:r>
              <a:rPr lang="en-US" sz="1400" b="1" dirty="0"/>
              <a:t>have the packets mailed directly to each student's home.  </a:t>
            </a:r>
          </a:p>
          <a:p>
            <a:endParaRPr lang="en-US" sz="1400" b="1" dirty="0"/>
          </a:p>
          <a:p>
            <a:r>
              <a:rPr lang="en-US" sz="1400" b="1" dirty="0"/>
              <a:t>As you prepare for training, first choose a pre-determined course start date.</a:t>
            </a:r>
          </a:p>
        </p:txBody>
      </p:sp>
      <p:sp>
        <p:nvSpPr>
          <p:cNvPr id="4" name="Slide Number Placeholder 3"/>
          <p:cNvSpPr>
            <a:spLocks noGrp="1"/>
          </p:cNvSpPr>
          <p:nvPr>
            <p:ph type="sldNum" sz="quarter" idx="5"/>
          </p:nvPr>
        </p:nvSpPr>
        <p:spPr/>
        <p:txBody>
          <a:bodyPr/>
          <a:lstStyle/>
          <a:p>
            <a:fld id="{48901798-7575-654C-B2DE-611618EDFF48}" type="slidenum">
              <a:rPr lang="en-US" smtClean="0"/>
              <a:t>23</a:t>
            </a:fld>
            <a:endParaRPr lang="en-US"/>
          </a:p>
        </p:txBody>
      </p:sp>
    </p:spTree>
    <p:extLst>
      <p:ext uri="{BB962C8B-B14F-4D97-AF65-F5344CB8AC3E}">
        <p14:creationId xmlns:p14="http://schemas.microsoft.com/office/powerpoint/2010/main" val="3158989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a:t>
            </a:r>
            <a:r>
              <a:rPr lang="en-US" sz="1400" b="1" i="1" u="none" strike="noStrike" kern="1200" dirty="0">
                <a:solidFill>
                  <a:schemeClr val="tx1"/>
                </a:solidFill>
                <a:effectLst/>
                <a:latin typeface="+mn-lt"/>
                <a:ea typeface="+mn-ea"/>
                <a:cs typeface="+mn-cs"/>
              </a:rPr>
              <a:t>‘RIA’</a:t>
            </a:r>
            <a:r>
              <a:rPr lang="en-US" sz="1400" b="1" i="0" u="none" strike="noStrike" kern="1200" dirty="0">
                <a:solidFill>
                  <a:schemeClr val="tx1"/>
                </a:solidFill>
                <a:effectLst/>
                <a:latin typeface="+mn-lt"/>
                <a:ea typeface="+mn-ea"/>
                <a:cs typeface="+mn-cs"/>
              </a:rPr>
              <a:t> course schedule is set to open the first and third Thursdays of every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Predetermined dates allow Service Providers and MAP Trainers to plan for set start times to ready themselves to provide logistical and tech support and for a student to have enough time to obtain the Resource Packet.</a:t>
            </a:r>
          </a:p>
          <a:p>
            <a:endParaRPr lang="en-US" sz="1400" b="0"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223D95-49B5-9742-827E-3EB473E3E575}" type="slidenum">
              <a:rPr lang="en-US" smtClean="0"/>
              <a:t>24</a:t>
            </a:fld>
            <a:endParaRPr lang="en-US"/>
          </a:p>
        </p:txBody>
      </p:sp>
    </p:spTree>
    <p:extLst>
      <p:ext uri="{BB962C8B-B14F-4D97-AF65-F5344CB8AC3E}">
        <p14:creationId xmlns:p14="http://schemas.microsoft.com/office/powerpoint/2010/main" val="20279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After you’ve chosen a start date, you’ll register only staff seeking MAP Certification.  </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There is no minimum or maximum recommended class size however, the class size should coincide with your availability to follow your students’ progress through the course, provide feedback, monitor activities and quizzes, answer questions, grade activities and pretest submissions as well as provide 1:1 virtual sessions, if needed.</a:t>
            </a:r>
            <a:endParaRPr lang="en-US" sz="1400" b="1" dirty="0"/>
          </a:p>
          <a:p>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25</a:t>
            </a:fld>
            <a:endParaRPr lang="en-US"/>
          </a:p>
        </p:txBody>
      </p:sp>
    </p:spTree>
    <p:extLst>
      <p:ext uri="{BB962C8B-B14F-4D97-AF65-F5344CB8AC3E}">
        <p14:creationId xmlns:p14="http://schemas.microsoft.com/office/powerpoint/2010/main" val="3122890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Two weeks before the course begins, use the resources available online to assist you in additional pre-course preparation.  </a:t>
            </a:r>
          </a:p>
          <a:p>
            <a:endParaRPr lang="en-US" sz="1400" b="1" dirty="0"/>
          </a:p>
          <a:p>
            <a:r>
              <a:rPr lang="en-US" sz="1400" b="1" dirty="0"/>
              <a:t>Send your student group an email.  Include the online welcome letter as the body of the email; modify as needed and include the ‘Are You Ready for Online Learning?’ document.</a:t>
            </a:r>
          </a:p>
          <a:p>
            <a:endParaRPr lang="en-US" sz="1400" b="1" dirty="0"/>
          </a:p>
          <a:p>
            <a:r>
              <a:rPr lang="en-US" sz="1400" b="1" dirty="0"/>
              <a:t>This not only provides the student with necessary course information, but it also serves as a check of each student's email, ensuring its accuracy.  </a:t>
            </a:r>
          </a:p>
          <a:p>
            <a:endParaRPr lang="en-US" sz="1400" b="1" dirty="0"/>
          </a:p>
          <a:p>
            <a:endParaRPr lang="en-US" sz="1400" dirty="0"/>
          </a:p>
          <a:p>
            <a:br>
              <a:rPr lang="en-US" dirty="0"/>
            </a:br>
            <a:endParaRPr lang="en-US" dirty="0"/>
          </a:p>
        </p:txBody>
      </p:sp>
      <p:sp>
        <p:nvSpPr>
          <p:cNvPr id="4" name="Slide Number Placeholder 3"/>
          <p:cNvSpPr>
            <a:spLocks noGrp="1"/>
          </p:cNvSpPr>
          <p:nvPr>
            <p:ph type="sldNum" sz="quarter" idx="5"/>
          </p:nvPr>
        </p:nvSpPr>
        <p:spPr/>
        <p:txBody>
          <a:bodyPr/>
          <a:lstStyle/>
          <a:p>
            <a:fld id="{8F223D95-49B5-9742-827E-3EB473E3E575}" type="slidenum">
              <a:rPr lang="en-US" smtClean="0"/>
              <a:t>26</a:t>
            </a:fld>
            <a:endParaRPr lang="en-US"/>
          </a:p>
        </p:txBody>
      </p:sp>
    </p:spTree>
    <p:extLst>
      <p:ext uri="{BB962C8B-B14F-4D97-AF65-F5344CB8AC3E}">
        <p14:creationId xmlns:p14="http://schemas.microsoft.com/office/powerpoint/2010/main" val="1060353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Ensuring that each student's email address is correct, current and one that they regularly check is critical to successful login on the day the course opens.  </a:t>
            </a:r>
          </a:p>
          <a:p>
            <a:endParaRPr lang="en-US" sz="1400" b="1" dirty="0"/>
          </a:p>
          <a:p>
            <a:r>
              <a:rPr lang="en-US" sz="1400" b="1" dirty="0"/>
              <a:t>All information regarding the course is sent to that email including username and password.</a:t>
            </a:r>
          </a:p>
          <a:p>
            <a:endParaRPr lang="en-US" sz="1400" b="1" dirty="0"/>
          </a:p>
          <a:p>
            <a:r>
              <a:rPr lang="en-US" sz="1400" b="1" dirty="0"/>
              <a:t>You’re responsible for verifying email addresses and the spelling of student names prior to submitting your roster.</a:t>
            </a:r>
          </a:p>
          <a:p>
            <a:endParaRPr lang="en-US" sz="1400" b="1" dirty="0"/>
          </a:p>
          <a:p>
            <a:r>
              <a:rPr lang="en-US" sz="1400" b="1" dirty="0"/>
              <a:t>A student's email does not have to be their work email.  </a:t>
            </a:r>
            <a:endParaRPr lang="en-US" sz="2800" dirty="0">
              <a:solidFill>
                <a:schemeClr val="tx1"/>
              </a:solidFill>
            </a:endParaRPr>
          </a:p>
          <a:p>
            <a:endParaRPr lang="en-US" sz="1400" b="1" dirty="0"/>
          </a:p>
        </p:txBody>
      </p:sp>
      <p:sp>
        <p:nvSpPr>
          <p:cNvPr id="4" name="Slide Number Placeholder 3"/>
          <p:cNvSpPr>
            <a:spLocks noGrp="1"/>
          </p:cNvSpPr>
          <p:nvPr>
            <p:ph type="sldNum" sz="quarter" idx="5"/>
          </p:nvPr>
        </p:nvSpPr>
        <p:spPr/>
        <p:txBody>
          <a:bodyPr/>
          <a:lstStyle/>
          <a:p>
            <a:fld id="{8F223D95-49B5-9742-827E-3EB473E3E575}" type="slidenum">
              <a:rPr lang="en-US" smtClean="0"/>
              <a:t>27</a:t>
            </a:fld>
            <a:endParaRPr lang="en-US"/>
          </a:p>
        </p:txBody>
      </p:sp>
    </p:spTree>
    <p:extLst>
      <p:ext uri="{BB962C8B-B14F-4D97-AF65-F5344CB8AC3E}">
        <p14:creationId xmlns:p14="http://schemas.microsoft.com/office/powerpoint/2010/main" val="2156792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For each staff to be registered for your training you’ll collect the required information as listed on your screen.  </a:t>
            </a:r>
          </a:p>
        </p:txBody>
      </p:sp>
      <p:sp>
        <p:nvSpPr>
          <p:cNvPr id="4" name="Slide Number Placeholder 3"/>
          <p:cNvSpPr>
            <a:spLocks noGrp="1"/>
          </p:cNvSpPr>
          <p:nvPr>
            <p:ph type="sldNum" sz="quarter" idx="5"/>
          </p:nvPr>
        </p:nvSpPr>
        <p:spPr/>
        <p:txBody>
          <a:bodyPr/>
          <a:lstStyle/>
          <a:p>
            <a:fld id="{8F223D95-49B5-9742-827E-3EB473E3E575}" type="slidenum">
              <a:rPr lang="en-US" smtClean="0"/>
              <a:t>28</a:t>
            </a:fld>
            <a:endParaRPr lang="en-US"/>
          </a:p>
        </p:txBody>
      </p:sp>
    </p:spTree>
    <p:extLst>
      <p:ext uri="{BB962C8B-B14F-4D97-AF65-F5344CB8AC3E}">
        <p14:creationId xmlns:p14="http://schemas.microsoft.com/office/powerpoint/2010/main" val="1426854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The student information collected is entered on a registration template.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Once the template is complete, you’ll email your student roster to CDDER one week prior to the course start date</a:t>
            </a:r>
          </a:p>
          <a:p>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endParaRPr lang="en-US" sz="1400" b="1" i="0" u="non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8F223D95-49B5-9742-827E-3EB473E3E575}" type="slidenum">
              <a:rPr lang="en-US" smtClean="0"/>
              <a:t>29</a:t>
            </a:fld>
            <a:endParaRPr lang="en-US"/>
          </a:p>
        </p:txBody>
      </p:sp>
    </p:spTree>
    <p:extLst>
      <p:ext uri="{BB962C8B-B14F-4D97-AF65-F5344CB8AC3E}">
        <p14:creationId xmlns:p14="http://schemas.microsoft.com/office/powerpoint/2010/main" val="10405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There are 2 websites you’ll  want to bookmark as favorites.  </a:t>
            </a:r>
          </a:p>
          <a:p>
            <a:pPr marL="0" indent="0">
              <a:buFontTx/>
              <a:buNone/>
            </a:pPr>
            <a:endParaRPr lang="en-US" sz="1400" b="1" dirty="0"/>
          </a:p>
          <a:p>
            <a:pPr marL="171450" indent="-171450">
              <a:buFont typeface="Arial" panose="020B0604020202020204" pitchFamily="34" charset="0"/>
              <a:buChar char="•"/>
            </a:pPr>
            <a:r>
              <a:rPr lang="en-US" sz="1400" b="1" dirty="0"/>
              <a:t>The </a:t>
            </a:r>
            <a:r>
              <a:rPr lang="en-US" sz="1400" b="1" dirty="0" err="1"/>
              <a:t>mapmass</a:t>
            </a:r>
            <a:r>
              <a:rPr lang="en-US" sz="1400" b="1" dirty="0"/>
              <a:t> site is the location of the online MAP Certification course and all MAP Training Resources and Support. </a:t>
            </a:r>
            <a:endParaRPr lang="en-US" sz="1400"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The </a:t>
            </a:r>
            <a:r>
              <a:rPr lang="en-US" sz="1400" b="1" dirty="0" err="1"/>
              <a:t>hdmaster</a:t>
            </a:r>
            <a:r>
              <a:rPr lang="en-US" sz="1400" b="1" dirty="0"/>
              <a:t> site is the location of Test Master Universe, known as TMU</a:t>
            </a:r>
            <a:r>
              <a:rPr lang="en-US" sz="1400" dirty="0"/>
              <a:t>Ⓒ</a:t>
            </a:r>
            <a:r>
              <a:rPr lang="en-US" sz="1400" b="1" dirty="0"/>
              <a:t>, the secure section of the D&amp;S DT test vendor site,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TMU</a:t>
            </a:r>
            <a:r>
              <a:rPr lang="en-US" sz="1400" dirty="0"/>
              <a:t>Ⓒ</a:t>
            </a:r>
            <a:r>
              <a:rPr lang="en-US" sz="1400" b="1" dirty="0"/>
              <a:t> is also accessible via the direct link seen on your screen.</a:t>
            </a:r>
          </a:p>
          <a:p>
            <a:pPr marL="171450" indent="-171450">
              <a:buFont typeface="Arial" panose="020B0604020202020204" pitchFamily="34" charset="0"/>
              <a:buChar char="•"/>
            </a:pPr>
            <a:endParaRPr lang="en-US" sz="1400" b="1" dirty="0"/>
          </a:p>
          <a:p>
            <a:pPr marL="0" indent="0">
              <a:buFontTx/>
              <a:buNone/>
            </a:pP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3</a:t>
            </a:fld>
            <a:endParaRPr lang="en-US"/>
          </a:p>
        </p:txBody>
      </p:sp>
    </p:spTree>
    <p:extLst>
      <p:ext uri="{BB962C8B-B14F-4D97-AF65-F5344CB8AC3E}">
        <p14:creationId xmlns:p14="http://schemas.microsoft.com/office/powerpoint/2010/main" val="3200894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t>The registration template used to create your student roster is standardized and titled, ‘RIA Online Course Registration’.</a:t>
            </a:r>
          </a:p>
          <a:p>
            <a:endParaRPr lang="en-US" sz="1400" b="1" i="0" dirty="0"/>
          </a:p>
          <a:p>
            <a:r>
              <a:rPr lang="en-US" sz="1400" b="1" i="0" dirty="0"/>
              <a:t>You’ll download the template from the MAP Trainer Resources link and enter the required student information.</a:t>
            </a:r>
          </a:p>
          <a:p>
            <a:endParaRPr lang="en-US" sz="1400" b="1" i="0" dirty="0"/>
          </a:p>
          <a:p>
            <a:r>
              <a:rPr lang="en-US" sz="1400" b="1" i="0" dirty="0"/>
              <a:t>Notice there’s a reminder on the template in red regarding when and to whom to submit the roster for registration. </a:t>
            </a:r>
          </a:p>
          <a:p>
            <a:endParaRPr lang="en-US" sz="1400" b="1" i="0" dirty="0"/>
          </a:p>
          <a:p>
            <a:r>
              <a:rPr lang="en-US" sz="1400" b="1" i="0" u="none" strike="noStrike" kern="1200" dirty="0">
                <a:solidFill>
                  <a:schemeClr val="tx1"/>
                </a:solidFill>
                <a:effectLst/>
                <a:latin typeface="+mn-lt"/>
                <a:ea typeface="+mn-ea"/>
                <a:cs typeface="+mn-cs"/>
              </a:rPr>
              <a:t>If there’s a person where you work responsible for data entry of student information who will be emailing the roster to CDDER instead of you, notice the ‘Trainer Full name’ field on the form to connect you to your student group.</a:t>
            </a:r>
          </a:p>
          <a:p>
            <a:endParaRPr lang="en-US" sz="1400" b="1" i="0" u="none" strike="noStrike" kern="1200" dirty="0">
              <a:solidFill>
                <a:schemeClr val="tx1"/>
              </a:solidFill>
              <a:effectLst/>
              <a:latin typeface="+mn-lt"/>
              <a:ea typeface="+mn-ea"/>
              <a:cs typeface="+mn-cs"/>
            </a:endParaRPr>
          </a:p>
          <a:p>
            <a:r>
              <a:rPr lang="en-US" sz="1400" b="1" i="0" u="none" strike="noStrike" dirty="0">
                <a:solidFill>
                  <a:srgbClr val="14558F"/>
                </a:solidFill>
                <a:effectLst/>
                <a:latin typeface="+mn-lt"/>
              </a:rPr>
              <a:t>If you </a:t>
            </a:r>
            <a:r>
              <a:rPr lang="en-US" sz="1400" b="1" i="0" u="none" strike="noStrike" dirty="0">
                <a:solidFill>
                  <a:srgbClr val="494D55"/>
                </a:solidFill>
                <a:effectLst/>
                <a:latin typeface="+mn-lt"/>
              </a:rPr>
              <a:t>co-train with another MAP Trainer,  the roster submitted to CDDER should include the names of both </a:t>
            </a:r>
            <a:r>
              <a:rPr lang="en-US" sz="1400" b="1" i="0" u="none" strike="noStrike" dirty="0">
                <a:solidFill>
                  <a:srgbClr val="14558F"/>
                </a:solidFill>
                <a:effectLst/>
                <a:latin typeface="+mn-lt"/>
              </a:rPr>
              <a:t>MAP</a:t>
            </a:r>
            <a:r>
              <a:rPr lang="en-US" sz="1400" b="1" i="0" u="none" strike="noStrike" dirty="0">
                <a:solidFill>
                  <a:srgbClr val="494D55"/>
                </a:solidFill>
                <a:effectLst/>
                <a:latin typeface="+mn-lt"/>
              </a:rPr>
              <a:t> Trainers.</a:t>
            </a:r>
          </a:p>
          <a:p>
            <a:endParaRPr lang="en-US" sz="1400" b="1" i="0" u="none" strike="noStrike" dirty="0">
              <a:solidFill>
                <a:srgbClr val="494D55"/>
              </a:solidFill>
              <a:effectLst/>
              <a:highlight>
                <a:srgbClr val="FFFF00"/>
              </a:highlight>
              <a:latin typeface="+mn-lt"/>
            </a:endParaRPr>
          </a:p>
          <a:p>
            <a:r>
              <a:rPr lang="en-US" sz="1400" b="1" i="0" u="none" strike="noStrike" dirty="0">
                <a:solidFill>
                  <a:srgbClr val="494D55"/>
                </a:solidFill>
                <a:effectLst/>
                <a:highlight>
                  <a:srgbClr val="FFFF00"/>
                </a:highlight>
                <a:latin typeface="+mn-lt"/>
              </a:rPr>
              <a:t>In addition, Co-Trainers should divide the student group and share the responsibility of creating a TMU© record for each student. </a:t>
            </a:r>
          </a:p>
          <a:p>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223D95-49B5-9742-827E-3EB473E3E575}" type="slidenum">
              <a:rPr lang="en-US" smtClean="0"/>
              <a:t>30</a:t>
            </a:fld>
            <a:endParaRPr lang="en-US"/>
          </a:p>
        </p:txBody>
      </p:sp>
    </p:spTree>
    <p:extLst>
      <p:ext uri="{BB962C8B-B14F-4D97-AF65-F5344CB8AC3E}">
        <p14:creationId xmlns:p14="http://schemas.microsoft.com/office/powerpoint/2010/main" val="4166212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Expect to receive one confirmation email from CDDER when your roster is received.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CDDER will follow up with you directly if there are any issues.</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No second confirmation email is sent.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31</a:t>
            </a:fld>
            <a:endParaRPr lang="en-US"/>
          </a:p>
        </p:txBody>
      </p:sp>
    </p:spTree>
    <p:extLst>
      <p:ext uri="{BB962C8B-B14F-4D97-AF65-F5344CB8AC3E}">
        <p14:creationId xmlns:p14="http://schemas.microsoft.com/office/powerpoint/2010/main" val="1683543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You’ll find roster due dates on the ‘Course Dates Schedule’ located at the </a:t>
            </a:r>
            <a:r>
              <a:rPr lang="en-US" sz="1400" b="1" i="0" u="none" strike="noStrike" kern="1200" dirty="0" err="1">
                <a:solidFill>
                  <a:schemeClr val="tx1"/>
                </a:solidFill>
                <a:effectLst/>
                <a:latin typeface="+mn-lt"/>
                <a:ea typeface="+mn-ea"/>
                <a:cs typeface="+mn-cs"/>
              </a:rPr>
              <a:t>mapmass</a:t>
            </a:r>
            <a:r>
              <a:rPr lang="en-US" sz="1400" b="1" i="0" u="none" strike="noStrike" kern="1200" dirty="0">
                <a:solidFill>
                  <a:schemeClr val="tx1"/>
                </a:solidFill>
                <a:effectLst/>
                <a:latin typeface="+mn-lt"/>
                <a:ea typeface="+mn-ea"/>
                <a:cs typeface="+mn-cs"/>
              </a:rPr>
              <a:t> website on the MAP Trainer Resources page.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32</a:t>
            </a:fld>
            <a:endParaRPr lang="en-US"/>
          </a:p>
        </p:txBody>
      </p:sp>
    </p:spTree>
    <p:extLst>
      <p:ext uri="{BB962C8B-B14F-4D97-AF65-F5344CB8AC3E}">
        <p14:creationId xmlns:p14="http://schemas.microsoft.com/office/powerpoint/2010/main" val="2528989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rPr>
              <a:t>The deadline for roster changes is the close of business on the Monday prior to the course start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Although no additions or deletions are permitted after close of business Monday; small corrections are allowed; such as minor corrections in a name or email.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33</a:t>
            </a:fld>
            <a:endParaRPr lang="en-US"/>
          </a:p>
        </p:txBody>
      </p:sp>
    </p:spTree>
    <p:extLst>
      <p:ext uri="{BB962C8B-B14F-4D97-AF65-F5344CB8AC3E}">
        <p14:creationId xmlns:p14="http://schemas.microsoft.com/office/powerpoint/2010/main" val="2673312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Moodle is a ‘Learning Management System’, an ‘LMS’, for creating and sharing educational materials for online learning.  </a:t>
            </a:r>
          </a:p>
          <a:p>
            <a:endParaRPr lang="en-US" sz="1400" b="1" dirty="0"/>
          </a:p>
          <a:p>
            <a:r>
              <a:rPr lang="en-US" sz="1400" b="1" dirty="0"/>
              <a:t>Moodle is the LMS used for the online MAP Certification course.</a:t>
            </a:r>
          </a:p>
          <a:p>
            <a:endParaRPr lang="en-US" sz="1400" b="1" dirty="0"/>
          </a:p>
          <a:p>
            <a:r>
              <a:rPr lang="en-US" sz="1400" b="1" dirty="0"/>
              <a:t>To help access, navigate and use the features throughout the course, Moodle User Manuals are available on the ‘Student and Trainer Resources’ page at the </a:t>
            </a:r>
            <a:r>
              <a:rPr lang="en-US" sz="1400" b="1" dirty="0" err="1"/>
              <a:t>mapmass</a:t>
            </a:r>
            <a:r>
              <a:rPr lang="en-US" sz="1400" b="1" dirty="0"/>
              <a:t> website and within the course itself. </a:t>
            </a:r>
          </a:p>
          <a:p>
            <a:endParaRPr lang="en-US" sz="1400" b="1" dirty="0"/>
          </a:p>
          <a:p>
            <a:r>
              <a:rPr lang="en-US" sz="1400" b="1" dirty="0"/>
              <a:t>If you did not include the Student User Manual in the initial email to your student group, you can consider sending it separately as the course date nears. </a:t>
            </a:r>
          </a:p>
          <a:p>
            <a:endParaRPr lang="en-US" b="1" dirty="0"/>
          </a:p>
        </p:txBody>
      </p:sp>
      <p:sp>
        <p:nvSpPr>
          <p:cNvPr id="4" name="Slide Number Placeholder 3"/>
          <p:cNvSpPr>
            <a:spLocks noGrp="1"/>
          </p:cNvSpPr>
          <p:nvPr>
            <p:ph type="sldNum" sz="quarter" idx="5"/>
          </p:nvPr>
        </p:nvSpPr>
        <p:spPr/>
        <p:txBody>
          <a:bodyPr/>
          <a:lstStyle/>
          <a:p>
            <a:fld id="{8F223D95-49B5-9742-827E-3EB473E3E575}" type="slidenum">
              <a:rPr lang="en-US" smtClean="0"/>
              <a:t>34</a:t>
            </a:fld>
            <a:endParaRPr lang="en-US"/>
          </a:p>
        </p:txBody>
      </p:sp>
    </p:spTree>
    <p:extLst>
      <p:ext uri="{BB962C8B-B14F-4D97-AF65-F5344CB8AC3E}">
        <p14:creationId xmlns:p14="http://schemas.microsoft.com/office/powerpoint/2010/main" val="3034474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It’s strongly recommended that you have a copy of the ‘MAP Trainer User Manual’ readily available for your reference.</a:t>
            </a:r>
          </a:p>
          <a:p>
            <a:endParaRPr lang="en-US" b="1" dirty="0"/>
          </a:p>
          <a:p>
            <a:endParaRPr lang="en-US" b="1" dirty="0"/>
          </a:p>
        </p:txBody>
      </p:sp>
      <p:sp>
        <p:nvSpPr>
          <p:cNvPr id="4" name="Slide Number Placeholder 3"/>
          <p:cNvSpPr>
            <a:spLocks noGrp="1"/>
          </p:cNvSpPr>
          <p:nvPr>
            <p:ph type="sldNum" sz="quarter" idx="5"/>
          </p:nvPr>
        </p:nvSpPr>
        <p:spPr/>
        <p:txBody>
          <a:bodyPr/>
          <a:lstStyle/>
          <a:p>
            <a:fld id="{8F223D95-49B5-9742-827E-3EB473E3E575}" type="slidenum">
              <a:rPr lang="en-US" smtClean="0"/>
              <a:t>35</a:t>
            </a:fld>
            <a:endParaRPr lang="en-US"/>
          </a:p>
        </p:txBody>
      </p:sp>
    </p:spTree>
    <p:extLst>
      <p:ext uri="{BB962C8B-B14F-4D97-AF65-F5344CB8AC3E}">
        <p14:creationId xmlns:p14="http://schemas.microsoft.com/office/powerpoint/2010/main" val="3329428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For Trainers and students to complete the online course and the MAP Certification test process that follows, know that the two websites you’ll be using are independent of one another.</a:t>
            </a:r>
          </a:p>
          <a:p>
            <a:endParaRPr lang="en-US" sz="1400" b="1" i="0" u="none" strike="noStrike" kern="1200" dirty="0">
              <a:solidFill>
                <a:schemeClr val="tx1"/>
              </a:solidFill>
              <a:effectLst/>
              <a:latin typeface="+mn-lt"/>
              <a:ea typeface="+mn-ea"/>
              <a:cs typeface="+mn-cs"/>
            </a:endParaRPr>
          </a:p>
          <a:p>
            <a:r>
              <a:rPr lang="en-US" sz="1400" b="1" i="0" u="none" strike="noStrike" kern="1200" dirty="0" err="1">
                <a:solidFill>
                  <a:schemeClr val="tx1"/>
                </a:solidFill>
                <a:effectLst/>
                <a:latin typeface="+mn-lt"/>
                <a:ea typeface="+mn-ea"/>
                <a:cs typeface="+mn-cs"/>
              </a:rPr>
              <a:t>Mapmass</a:t>
            </a:r>
            <a:r>
              <a:rPr lang="en-US" sz="1400" b="1" i="0" u="none" strike="noStrike" kern="1200" dirty="0">
                <a:solidFill>
                  <a:schemeClr val="tx1"/>
                </a:solidFill>
                <a:effectLst/>
                <a:latin typeface="+mn-lt"/>
                <a:ea typeface="+mn-ea"/>
                <a:cs typeface="+mn-cs"/>
              </a:rPr>
              <a:t> is specific to online learning.</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TMU</a:t>
            </a:r>
            <a:r>
              <a:rPr lang="en-US" sz="1400" dirty="0"/>
              <a:t>Ⓒ</a:t>
            </a:r>
            <a:r>
              <a:rPr lang="en-US" sz="1400" b="1" i="0" u="none" strike="noStrike" kern="1200" dirty="0">
                <a:solidFill>
                  <a:schemeClr val="tx1"/>
                </a:solidFill>
                <a:effectLst/>
                <a:latin typeface="+mn-lt"/>
                <a:ea typeface="+mn-ea"/>
                <a:cs typeface="+mn-cs"/>
              </a:rPr>
              <a:t> is specific to testing.</a:t>
            </a:r>
          </a:p>
          <a:p>
            <a:endParaRPr lang="en-US" sz="1400" b="1" i="0" u="none" strike="noStrik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5"/>
          </p:nvPr>
        </p:nvSpPr>
        <p:spPr/>
        <p:txBody>
          <a:bodyPr/>
          <a:lstStyle/>
          <a:p>
            <a:fld id="{8F223D95-49B5-9742-827E-3EB473E3E575}" type="slidenum">
              <a:rPr lang="en-US" smtClean="0"/>
              <a:t>36</a:t>
            </a:fld>
            <a:endParaRPr lang="en-US"/>
          </a:p>
        </p:txBody>
      </p:sp>
    </p:spTree>
    <p:extLst>
      <p:ext uri="{BB962C8B-B14F-4D97-AF65-F5344CB8AC3E}">
        <p14:creationId xmlns:p14="http://schemas.microsoft.com/office/powerpoint/2010/main" val="1695241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If you have questions about the online Certification course, email CDDER.</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If you have questions about Test Master Universe, contact D&amp;S DT and ask for a Massachusetts team member.</a:t>
            </a:r>
          </a:p>
          <a:p>
            <a:endParaRPr lang="en-US" sz="1400" b="1" i="0" u="none" strike="noStrik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5"/>
          </p:nvPr>
        </p:nvSpPr>
        <p:spPr/>
        <p:txBody>
          <a:bodyPr/>
          <a:lstStyle/>
          <a:p>
            <a:fld id="{8F223D95-49B5-9742-827E-3EB473E3E575}" type="slidenum">
              <a:rPr lang="en-US" smtClean="0"/>
              <a:t>37</a:t>
            </a:fld>
            <a:endParaRPr lang="en-US"/>
          </a:p>
        </p:txBody>
      </p:sp>
    </p:spTree>
    <p:extLst>
      <p:ext uri="{BB962C8B-B14F-4D97-AF65-F5344CB8AC3E}">
        <p14:creationId xmlns:p14="http://schemas.microsoft.com/office/powerpoint/2010/main" val="3536874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Prior to or just after the start of your training, you’ll create a TMU</a:t>
            </a:r>
            <a:r>
              <a:rPr lang="en-US" sz="1400" dirty="0"/>
              <a:t>Ⓒ</a:t>
            </a:r>
            <a:r>
              <a:rPr lang="en-US" sz="1400" b="1" i="0" u="none" strike="noStrike" kern="1200" dirty="0">
                <a:solidFill>
                  <a:schemeClr val="tx1"/>
                </a:solidFill>
                <a:effectLst/>
                <a:latin typeface="+mn-lt"/>
                <a:ea typeface="+mn-ea"/>
                <a:cs typeface="+mn-cs"/>
              </a:rPr>
              <a:t> record for each student on your roster.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38</a:t>
            </a:fld>
            <a:endParaRPr lang="en-US"/>
          </a:p>
        </p:txBody>
      </p:sp>
    </p:spTree>
    <p:extLst>
      <p:ext uri="{BB962C8B-B14F-4D97-AF65-F5344CB8AC3E}">
        <p14:creationId xmlns:p14="http://schemas.microsoft.com/office/powerpoint/2010/main" val="638786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To access TMU</a:t>
            </a:r>
            <a:r>
              <a:rPr lang="en-US" sz="1400" dirty="0"/>
              <a:t>Ⓒ</a:t>
            </a:r>
            <a:r>
              <a:rPr lang="en-US" sz="1400" b="1" dirty="0"/>
              <a:t>, go to the </a:t>
            </a:r>
            <a:r>
              <a:rPr lang="en-US" sz="1400" b="1" dirty="0" err="1"/>
              <a:t>hdmaster</a:t>
            </a:r>
            <a:r>
              <a:rPr lang="en-US" sz="1400" b="1" dirty="0"/>
              <a:t> website and click on ‘Massachusetts MAP Testing and Registry’.</a:t>
            </a:r>
          </a:p>
        </p:txBody>
      </p:sp>
      <p:sp>
        <p:nvSpPr>
          <p:cNvPr id="4" name="Slide Number Placeholder 3"/>
          <p:cNvSpPr>
            <a:spLocks noGrp="1"/>
          </p:cNvSpPr>
          <p:nvPr>
            <p:ph type="sldNum" sz="quarter" idx="5"/>
          </p:nvPr>
        </p:nvSpPr>
        <p:spPr/>
        <p:txBody>
          <a:bodyPr/>
          <a:lstStyle/>
          <a:p>
            <a:fld id="{48901798-7575-654C-B2DE-611618EDFF48}" type="slidenum">
              <a:rPr lang="en-US" smtClean="0"/>
              <a:t>39</a:t>
            </a:fld>
            <a:endParaRPr lang="en-US"/>
          </a:p>
        </p:txBody>
      </p:sp>
    </p:spTree>
    <p:extLst>
      <p:ext uri="{BB962C8B-B14F-4D97-AF65-F5344CB8AC3E}">
        <p14:creationId xmlns:p14="http://schemas.microsoft.com/office/powerpoint/2010/main" val="184843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As a reminder, MAP Certification training requirements include:</a:t>
            </a:r>
          </a:p>
          <a:p>
            <a:endParaRPr lang="en-US" sz="14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400" b="1" i="0" u="none" strike="noStrike" kern="1200" dirty="0">
                <a:solidFill>
                  <a:schemeClr val="tx1"/>
                </a:solidFill>
                <a:effectLst/>
                <a:latin typeface="+mn-lt"/>
                <a:ea typeface="+mn-ea"/>
                <a:cs typeface="+mn-cs"/>
              </a:rPr>
              <a:t>use of the Massachusetts standardized curriculum, </a:t>
            </a:r>
            <a:r>
              <a:rPr lang="en-US" sz="1400" b="1" i="1" u="none" strike="noStrike" kern="1200" dirty="0">
                <a:solidFill>
                  <a:schemeClr val="tx1"/>
                </a:solidFill>
                <a:effectLst/>
                <a:latin typeface="+mn-lt"/>
                <a:ea typeface="+mn-ea"/>
                <a:cs typeface="+mn-cs"/>
              </a:rPr>
              <a:t>‘Responsibilities in Action’</a:t>
            </a:r>
            <a:r>
              <a:rPr lang="en-US" sz="1400" b="1" i="0" u="none" strike="noStrike" kern="1200" dirty="0">
                <a:solidFill>
                  <a:schemeClr val="tx1"/>
                </a:solidFill>
                <a:effectLst/>
                <a:latin typeface="+mn-lt"/>
                <a:ea typeface="+mn-ea"/>
                <a:cs typeface="+mn-cs"/>
              </a:rPr>
              <a:t>, known as </a:t>
            </a:r>
            <a:r>
              <a:rPr lang="en-US" sz="1400" b="1" i="1" u="none" strike="noStrike" kern="1200" dirty="0">
                <a:solidFill>
                  <a:schemeClr val="tx1"/>
                </a:solidFill>
                <a:effectLst/>
                <a:latin typeface="+mn-lt"/>
                <a:ea typeface="+mn-ea"/>
                <a:cs typeface="+mn-cs"/>
              </a:rPr>
              <a:t>‘RIA’</a:t>
            </a:r>
            <a:r>
              <a:rPr lang="en-US" sz="1400" b="1" i="0" u="none" strike="noStrike" kern="1200" dirty="0">
                <a:solidFill>
                  <a:schemeClr val="tx1"/>
                </a:solidFill>
                <a:effectLst/>
                <a:latin typeface="+mn-lt"/>
                <a:ea typeface="+mn-ea"/>
                <a:cs typeface="+mn-cs"/>
              </a:rPr>
              <a:t>, together with a Resource Packet</a:t>
            </a:r>
          </a:p>
          <a:p>
            <a:pPr marL="171450" indent="-171450">
              <a:buFont typeface="Arial" panose="020B0604020202020204" pitchFamily="34" charset="0"/>
              <a:buChar char="•"/>
            </a:pPr>
            <a:r>
              <a:rPr lang="en-US" sz="1400" b="1" i="0" u="none" strike="noStrike" kern="1200" dirty="0">
                <a:solidFill>
                  <a:schemeClr val="tx1"/>
                </a:solidFill>
                <a:effectLst/>
                <a:latin typeface="+mn-lt"/>
                <a:ea typeface="+mn-ea"/>
                <a:cs typeface="+mn-cs"/>
              </a:rPr>
              <a:t>viewing the medication administration demonstration video and</a:t>
            </a:r>
          </a:p>
          <a:p>
            <a:pPr marL="171450" indent="-171450">
              <a:buFont typeface="Arial" panose="020B0604020202020204" pitchFamily="34" charset="0"/>
              <a:buChar char="•"/>
            </a:pPr>
            <a:r>
              <a:rPr lang="en-US" sz="1400" b="1" i="0" u="none" strike="noStrike" kern="1200" dirty="0">
                <a:solidFill>
                  <a:schemeClr val="tx1"/>
                </a:solidFill>
                <a:effectLst/>
                <a:latin typeface="+mn-lt"/>
                <a:ea typeface="+mn-ea"/>
                <a:cs typeface="+mn-cs"/>
              </a:rPr>
              <a:t>a minimum 16-hour course length that includes successful pretest completion   </a:t>
            </a:r>
            <a:endParaRPr lang="en-US" sz="1400" b="0" i="0" u="none" strike="noStrike" kern="1200" dirty="0">
              <a:solidFill>
                <a:schemeClr val="tx1"/>
              </a:solidFill>
              <a:effectLst/>
              <a:latin typeface="+mn-lt"/>
              <a:ea typeface="+mn-ea"/>
              <a:cs typeface="+mn-cs"/>
            </a:endParaRPr>
          </a:p>
          <a:p>
            <a:br>
              <a:rPr lang="en-US" sz="1400" dirty="0">
                <a:latin typeface="+mn-lt"/>
              </a:rPr>
            </a:br>
            <a:r>
              <a:rPr lang="en-US" sz="1400" b="1" i="0" baseline="0" dirty="0">
                <a:latin typeface="+mn-lt"/>
                <a:cs typeface="Arial" panose="020B0604020202020204" pitchFamily="34" charset="0"/>
              </a:rPr>
              <a:t>Use of the online course meets all training specifications as listed on your screen.</a:t>
            </a:r>
          </a:p>
          <a:p>
            <a:endParaRPr lang="en-US" sz="1400" b="1" i="1" baseline="0" dirty="0">
              <a:latin typeface="+mn-lt"/>
              <a:cs typeface="Arial" panose="020B0604020202020204" pitchFamily="34" charset="0"/>
            </a:endParaRPr>
          </a:p>
          <a:p>
            <a:endParaRPr lang="en-US" sz="1400" b="1" i="0" baseline="0" dirty="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4</a:t>
            </a:fld>
            <a:endParaRPr lang="en-US"/>
          </a:p>
        </p:txBody>
      </p:sp>
    </p:spTree>
    <p:extLst>
      <p:ext uri="{BB962C8B-B14F-4D97-AF65-F5344CB8AC3E}">
        <p14:creationId xmlns:p14="http://schemas.microsoft.com/office/powerpoint/2010/main" val="3340161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This will bring you to the Massachusetts home page.</a:t>
            </a:r>
          </a:p>
          <a:p>
            <a:endParaRPr lang="en-US" sz="1400" b="1" dirty="0"/>
          </a:p>
          <a:p>
            <a:r>
              <a:rPr lang="en-US" sz="1400" b="1" dirty="0"/>
              <a:t>Click on ‘Test Master Universe TMU© start page’.</a:t>
            </a:r>
          </a:p>
        </p:txBody>
      </p:sp>
      <p:sp>
        <p:nvSpPr>
          <p:cNvPr id="4" name="Slide Number Placeholder 3"/>
          <p:cNvSpPr>
            <a:spLocks noGrp="1"/>
          </p:cNvSpPr>
          <p:nvPr>
            <p:ph type="sldNum" sz="quarter" idx="5"/>
          </p:nvPr>
        </p:nvSpPr>
        <p:spPr/>
        <p:txBody>
          <a:bodyPr/>
          <a:lstStyle/>
          <a:p>
            <a:fld id="{48901798-7575-654C-B2DE-611618EDFF48}" type="slidenum">
              <a:rPr lang="en-US" smtClean="0"/>
              <a:t>40</a:t>
            </a:fld>
            <a:endParaRPr lang="en-US"/>
          </a:p>
        </p:txBody>
      </p:sp>
    </p:spTree>
    <p:extLst>
      <p:ext uri="{BB962C8B-B14F-4D97-AF65-F5344CB8AC3E}">
        <p14:creationId xmlns:p14="http://schemas.microsoft.com/office/powerpoint/2010/main" val="92428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This brings you to the TMU</a:t>
            </a:r>
            <a:r>
              <a:rPr lang="en-US" sz="1400" dirty="0"/>
              <a:t>Ⓒ</a:t>
            </a:r>
            <a:r>
              <a:rPr lang="en-US" sz="1400" b="1" dirty="0"/>
              <a:t> homepage.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TMU</a:t>
            </a:r>
            <a:r>
              <a:rPr lang="en-US" sz="1400" dirty="0"/>
              <a:t>Ⓒ</a:t>
            </a:r>
            <a:r>
              <a:rPr lang="en-US" sz="1400" b="1" dirty="0"/>
              <a:t> is also accessible via the direct link seen on your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On the homepage there’s a calendar for upcoming test dates, the option to search the public Massachusetts Registry or to read the Frequently Asked Questions (FAQs).</a:t>
            </a:r>
          </a:p>
          <a:p>
            <a:endParaRPr lang="en-US" sz="1400" b="1" dirty="0"/>
          </a:p>
          <a:p>
            <a:r>
              <a:rPr lang="en-US" sz="1400" b="1" dirty="0"/>
              <a:t>Click ‘Sign in’</a:t>
            </a:r>
          </a:p>
        </p:txBody>
      </p:sp>
      <p:sp>
        <p:nvSpPr>
          <p:cNvPr id="4" name="Slide Number Placeholder 3"/>
          <p:cNvSpPr>
            <a:spLocks noGrp="1"/>
          </p:cNvSpPr>
          <p:nvPr>
            <p:ph type="sldNum" sz="quarter" idx="5"/>
          </p:nvPr>
        </p:nvSpPr>
        <p:spPr/>
        <p:txBody>
          <a:bodyPr/>
          <a:lstStyle/>
          <a:p>
            <a:fld id="{48901798-7575-654C-B2DE-611618EDFF48}" type="slidenum">
              <a:rPr lang="en-US" smtClean="0"/>
              <a:t>41</a:t>
            </a:fld>
            <a:endParaRPr lang="en-US"/>
          </a:p>
        </p:txBody>
      </p:sp>
    </p:spTree>
    <p:extLst>
      <p:ext uri="{BB962C8B-B14F-4D97-AF65-F5344CB8AC3E}">
        <p14:creationId xmlns:p14="http://schemas.microsoft.com/office/powerpoint/2010/main" val="3582234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Enter your username or email and password and click ‘Sign In’ again.</a:t>
            </a:r>
          </a:p>
        </p:txBody>
      </p:sp>
      <p:sp>
        <p:nvSpPr>
          <p:cNvPr id="4" name="Slide Number Placeholder 3"/>
          <p:cNvSpPr>
            <a:spLocks noGrp="1"/>
          </p:cNvSpPr>
          <p:nvPr>
            <p:ph type="sldNum" sz="quarter" idx="5"/>
          </p:nvPr>
        </p:nvSpPr>
        <p:spPr/>
        <p:txBody>
          <a:bodyPr/>
          <a:lstStyle/>
          <a:p>
            <a:fld id="{48901798-7575-654C-B2DE-611618EDFF48}" type="slidenum">
              <a:rPr lang="en-US" smtClean="0"/>
              <a:t>42</a:t>
            </a:fld>
            <a:endParaRPr lang="en-US"/>
          </a:p>
        </p:txBody>
      </p:sp>
    </p:spTree>
    <p:extLst>
      <p:ext uri="{BB962C8B-B14F-4D97-AF65-F5344CB8AC3E}">
        <p14:creationId xmlns:p14="http://schemas.microsoft.com/office/powerpoint/2010/main" val="3698345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a:t>
            </a:r>
            <a:r>
              <a:rPr lang="en-US" sz="1400" b="1" dirty="0"/>
              <a:t>On your dashboard, click ‘Students’, at the top of the page or below.</a:t>
            </a:r>
          </a:p>
        </p:txBody>
      </p:sp>
      <p:sp>
        <p:nvSpPr>
          <p:cNvPr id="4" name="Slide Number Placeholder 3"/>
          <p:cNvSpPr>
            <a:spLocks noGrp="1"/>
          </p:cNvSpPr>
          <p:nvPr>
            <p:ph type="sldNum" sz="quarter" idx="5"/>
          </p:nvPr>
        </p:nvSpPr>
        <p:spPr/>
        <p:txBody>
          <a:bodyPr/>
          <a:lstStyle/>
          <a:p>
            <a:fld id="{48901798-7575-654C-B2DE-611618EDFF48}" type="slidenum">
              <a:rPr lang="en-US" smtClean="0"/>
              <a:t>43</a:t>
            </a:fld>
            <a:endParaRPr lang="en-US"/>
          </a:p>
        </p:txBody>
      </p:sp>
    </p:spTree>
    <p:extLst>
      <p:ext uri="{BB962C8B-B14F-4D97-AF65-F5344CB8AC3E}">
        <p14:creationId xmlns:p14="http://schemas.microsoft.com/office/powerpoint/2010/main" val="1788408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Click ‘Create New Student’.</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44</a:t>
            </a:fld>
            <a:endParaRPr lang="en-US"/>
          </a:p>
        </p:txBody>
      </p:sp>
    </p:spTree>
    <p:extLst>
      <p:ext uri="{BB962C8B-B14F-4D97-AF65-F5344CB8AC3E}">
        <p14:creationId xmlns:p14="http://schemas.microsoft.com/office/powerpoint/2010/main" val="4038412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Essential information comprising a student profile is denoted by red asterisks and includes but is not limited to, the student's name,</a:t>
            </a:r>
            <a:r>
              <a:rPr lang="en-US" sz="1600" b="1"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phone number, email address and your training start date, etc.  Much of this is the same information you collected prior to submitting your roster to CDDER.</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data may be entered by you or a Service Provider contact; you will each use your own login information.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If there’s a person where you work that will be responsible for entering student demographics into TMU</a:t>
            </a:r>
            <a:r>
              <a:rPr lang="en-US" sz="1400" dirty="0"/>
              <a:t>Ⓒ</a:t>
            </a:r>
            <a:r>
              <a:rPr lang="en-US" sz="1400" b="1" i="0" u="none" strike="noStrike" kern="1200" dirty="0">
                <a:solidFill>
                  <a:schemeClr val="tx1"/>
                </a:solidFill>
                <a:effectLst/>
                <a:latin typeface="+mn-lt"/>
                <a:ea typeface="+mn-ea"/>
                <a:cs typeface="+mn-cs"/>
              </a:rPr>
              <a:t> (typically someone from Human Resources or from the Training Department) they must obtain their own login information by emailing D&amp;S DT.  This type of access, provided to a non-MAP Trainer, limits access within TMU</a:t>
            </a:r>
            <a:r>
              <a:rPr lang="en-US" sz="1400" dirty="0"/>
              <a:t>Ⓒ</a:t>
            </a:r>
            <a:r>
              <a:rPr lang="en-US" sz="1400" b="1" i="0" u="none" strike="noStrike" kern="1200" dirty="0">
                <a:solidFill>
                  <a:schemeClr val="tx1"/>
                </a:solidFill>
                <a:effectLst/>
                <a:latin typeface="+mn-lt"/>
                <a:ea typeface="+mn-ea"/>
                <a:cs typeface="+mn-cs"/>
              </a:rPr>
              <a:t> to only entering a student’s demographics prior to a training.</a:t>
            </a:r>
          </a:p>
          <a:p>
            <a:endParaRPr lang="en-US" sz="14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45</a:t>
            </a:fld>
            <a:endParaRPr lang="en-US"/>
          </a:p>
        </p:txBody>
      </p:sp>
    </p:spTree>
    <p:extLst>
      <p:ext uri="{BB962C8B-B14F-4D97-AF65-F5344CB8AC3E}">
        <p14:creationId xmlns:p14="http://schemas.microsoft.com/office/powerpoint/2010/main" val="885423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Scrolling down the screen you’ll select the funding source by choosing from the menu that correlates with the Commonwealth State Agency that will be funding the student’s test attempts. </a:t>
            </a:r>
          </a:p>
          <a:p>
            <a:endParaRPr lang="en-US" sz="1400" b="1" i="0" u="none" strike="noStrike" kern="1200" dirty="0">
              <a:solidFill>
                <a:schemeClr val="tx1"/>
              </a:solidFill>
              <a:effectLst/>
              <a:latin typeface="+mn-lt"/>
              <a:ea typeface="+mn-ea"/>
              <a:cs typeface="+mn-cs"/>
              <a:hlinkClick r:id="rId3" tooltip="Words You Should Know: DDS"/>
            </a:endParaRPr>
          </a:p>
          <a:p>
            <a:r>
              <a:rPr lang="en-US" sz="1400" b="1" i="0" u="none" strike="noStrike" kern="1200" dirty="0">
                <a:solidFill>
                  <a:schemeClr val="tx1"/>
                </a:solidFill>
                <a:effectLst/>
                <a:latin typeface="+mn-lt"/>
                <a:ea typeface="+mn-ea"/>
                <a:cs typeface="+mn-cs"/>
              </a:rPr>
              <a:t>The possible funding sources for students employed by a Service Provider are DDS, MRC, DMH or DCF.  One State Agency will fund three knowledge tests, three medication administration tests and three transcription tests; students are allowed only one funding source for a total of nine funded attempts, if needed.</a:t>
            </a:r>
          </a:p>
          <a:p>
            <a:r>
              <a:rPr lang="en-US" sz="1400" b="1" i="0" u="none" strike="noStrike" kern="1200" dirty="0">
                <a:solidFill>
                  <a:schemeClr val="tx1"/>
                </a:solidFill>
                <a:effectLst/>
                <a:latin typeface="+mn-lt"/>
                <a:ea typeface="+mn-ea"/>
                <a:cs typeface="+mn-cs"/>
              </a:rPr>
              <a:t> </a:t>
            </a:r>
          </a:p>
          <a:p>
            <a:r>
              <a:rPr lang="en-US" sz="1400" b="1" i="0" u="none" strike="noStrike" kern="1200" dirty="0">
                <a:solidFill>
                  <a:schemeClr val="tx1"/>
                </a:solidFill>
                <a:effectLst/>
                <a:latin typeface="+mn-lt"/>
                <a:ea typeface="+mn-ea"/>
                <a:cs typeface="+mn-cs"/>
              </a:rPr>
              <a:t>Nine funded attempts from each funding source are not allowed.</a:t>
            </a:r>
          </a:p>
          <a:p>
            <a:r>
              <a:rPr lang="en-US" sz="1400" b="1" i="0" u="none" strike="noStrike" kern="1200" dirty="0">
                <a:solidFill>
                  <a:schemeClr val="tx1"/>
                </a:solidFill>
                <a:effectLst/>
                <a:latin typeface="+mn-lt"/>
                <a:ea typeface="+mn-ea"/>
                <a:cs typeface="+mn-cs"/>
              </a:rPr>
              <a:t> </a:t>
            </a:r>
          </a:p>
          <a:p>
            <a:r>
              <a:rPr lang="en-US" sz="1400" b="1" i="0" u="none" strike="noStrike" kern="1200" dirty="0">
                <a:solidFill>
                  <a:schemeClr val="tx1"/>
                </a:solidFill>
                <a:effectLst/>
                <a:latin typeface="+mn-lt"/>
                <a:ea typeface="+mn-ea"/>
                <a:cs typeface="+mn-cs"/>
              </a:rPr>
              <a:t>The funding source ‘Self-pay' is selected if the student is receiving their Certification training from an Independent MAP Trainer and the student is not employed by a DDS, MRC, DMH or DCF Service Provider or the DDS, MRC, DMH or DCF funded attempts have been exhausted.</a:t>
            </a:r>
          </a:p>
          <a:p>
            <a:r>
              <a:rPr lang="en-US" sz="1400" b="1"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46</a:t>
            </a:fld>
            <a:endParaRPr lang="en-US"/>
          </a:p>
        </p:txBody>
      </p:sp>
    </p:spTree>
    <p:extLst>
      <p:ext uri="{BB962C8B-B14F-4D97-AF65-F5344CB8AC3E}">
        <p14:creationId xmlns:p14="http://schemas.microsoft.com/office/powerpoint/2010/main" val="2451220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required fields, ‘Choose Discipline’ and ’Choose Training’  default to ‘Medication Administration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‘Training Program’ field identifies the name of the Service Provider for whom the MAP Trainer is conducting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If you’ll be training students that work for different Service Providers, you must contact D&amp;S DT to have each different Service Provider added to your list of Training Programs. When choosing from the menu, you’ll choose the name of the Service Provider that employs the student that you’re training. </a:t>
            </a:r>
          </a:p>
          <a:p>
            <a:endParaRPr lang="en-US" sz="1200" b="0"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If you’re an Independent MAP Trainer, not employed by a Service Provider, and are training non-funded (i.e., self-pay) students, you must contact D&amp;S DT to have the selection of  ‘non sponsored/Independent MAP Trainer’ added as a ‘Training Program’ choice.</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47</a:t>
            </a:fld>
            <a:endParaRPr lang="en-US"/>
          </a:p>
        </p:txBody>
      </p:sp>
    </p:spTree>
    <p:extLst>
      <p:ext uri="{BB962C8B-B14F-4D97-AF65-F5344CB8AC3E}">
        <p14:creationId xmlns:p14="http://schemas.microsoft.com/office/powerpoint/2010/main" val="75556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Next, the MAP Trainer name is selected from the menu tying the student to the MAP Trainer, followed by entering the course start date. </a:t>
            </a:r>
            <a:endParaRPr lang="en-US" sz="1400" b="1" i="1"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Once the required information is entered, the MAP Trainer or Service Provider contact will click ‘Save Student’.</a:t>
            </a: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48</a:t>
            </a:fld>
            <a:endParaRPr lang="en-US"/>
          </a:p>
        </p:txBody>
      </p:sp>
    </p:spTree>
    <p:extLst>
      <p:ext uri="{BB962C8B-B14F-4D97-AF65-F5344CB8AC3E}">
        <p14:creationId xmlns:p14="http://schemas.microsoft.com/office/powerpoint/2010/main" val="225905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After the record is saved, the student will automatically receive an email and a text message from D&amp;S DT with their login information to access TMU©. </a:t>
            </a:r>
          </a:p>
          <a:p>
            <a:r>
              <a:rPr lang="en-US" sz="1400" b="1" i="0" u="none" strike="noStrike" kern="1200" dirty="0">
                <a:solidFill>
                  <a:schemeClr val="tx1"/>
                </a:solidFill>
                <a:effectLst/>
                <a:latin typeface="+mn-lt"/>
                <a:ea typeface="+mn-ea"/>
                <a:cs typeface="+mn-cs"/>
              </a:rPr>
              <a:t>  </a:t>
            </a:r>
          </a:p>
          <a:p>
            <a:r>
              <a:rPr lang="en-US" sz="1400" b="1" i="0" u="none" strike="noStrike" kern="1200" dirty="0">
                <a:solidFill>
                  <a:schemeClr val="tx1"/>
                </a:solidFill>
                <a:effectLst/>
                <a:latin typeface="+mn-lt"/>
                <a:ea typeface="+mn-ea"/>
                <a:cs typeface="+mn-cs"/>
              </a:rPr>
              <a:t>When the student logs in for the first time, they’ll be prompted to complete their student profile, including their date of birth, address, social security number, etc. </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At the conclusion of the course, each student will again access TMU</a:t>
            </a:r>
            <a:r>
              <a:rPr lang="en-US" sz="1400" dirty="0"/>
              <a:t>Ⓒ</a:t>
            </a:r>
            <a:r>
              <a:rPr lang="en-US" sz="1400" b="1" i="0" u="none" strike="noStrike" kern="1200" dirty="0">
                <a:solidFill>
                  <a:schemeClr val="tx1"/>
                </a:solidFill>
                <a:effectLst/>
                <a:latin typeface="+mn-lt"/>
                <a:ea typeface="+mn-ea"/>
                <a:cs typeface="+mn-cs"/>
              </a:rPr>
              <a:t> to complete the Knowledge and Transcription pretests.</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Remind your student group to review their TMU</a:t>
            </a:r>
            <a:r>
              <a:rPr lang="en-US" sz="1400" dirty="0"/>
              <a:t>Ⓒ</a:t>
            </a:r>
            <a:r>
              <a:rPr lang="en-US" sz="1400" b="1" i="0" u="none" strike="noStrike" kern="1200" dirty="0">
                <a:solidFill>
                  <a:schemeClr val="tx1"/>
                </a:solidFill>
                <a:effectLst/>
                <a:latin typeface="+mn-lt"/>
                <a:ea typeface="+mn-ea"/>
                <a:cs typeface="+mn-cs"/>
              </a:rPr>
              <a:t> record and make any necessary changes as this is the information the testing company will use when verifying the student’s identity during the Certification Test process. The name entered in TMU</a:t>
            </a:r>
            <a:r>
              <a:rPr lang="en-US" sz="1400" dirty="0"/>
              <a:t>Ⓒ</a:t>
            </a:r>
            <a:r>
              <a:rPr lang="en-US" sz="1400" b="1" i="0" u="none" strike="noStrike" kern="1200" dirty="0">
                <a:solidFill>
                  <a:schemeClr val="tx1"/>
                </a:solidFill>
                <a:effectLst/>
                <a:latin typeface="+mn-lt"/>
                <a:ea typeface="+mn-ea"/>
                <a:cs typeface="+mn-cs"/>
              </a:rPr>
              <a:t> must match the name on the ID that the student will be using when testing with D&amp;S DT. </a:t>
            </a:r>
          </a:p>
          <a:p>
            <a:endParaRPr lang="en-US" sz="11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49</a:t>
            </a:fld>
            <a:endParaRPr lang="en-US"/>
          </a:p>
        </p:txBody>
      </p:sp>
    </p:spTree>
    <p:extLst>
      <p:ext uri="{BB962C8B-B14F-4D97-AF65-F5344CB8AC3E}">
        <p14:creationId xmlns:p14="http://schemas.microsoft.com/office/powerpoint/2010/main" val="181999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The online Certification training provides your student group with a consistent, standardized method of </a:t>
            </a:r>
            <a:r>
              <a:rPr lang="en-US" sz="1400" b="1" i="1" u="none" strike="noStrike" kern="1200" dirty="0">
                <a:solidFill>
                  <a:schemeClr val="tx1"/>
                </a:solidFill>
                <a:effectLst/>
                <a:latin typeface="+mn-lt"/>
                <a:ea typeface="+mn-ea"/>
                <a:cs typeface="+mn-cs"/>
              </a:rPr>
              <a:t>‘RIA’ </a:t>
            </a:r>
            <a:r>
              <a:rPr lang="en-US" sz="1400" b="1" i="0" u="none" strike="noStrike" kern="1200" dirty="0">
                <a:solidFill>
                  <a:schemeClr val="tx1"/>
                </a:solidFill>
                <a:effectLst/>
                <a:latin typeface="+mn-lt"/>
                <a:ea typeface="+mn-ea"/>
                <a:cs typeface="+mn-cs"/>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5</a:t>
            </a:fld>
            <a:endParaRPr lang="en-US"/>
          </a:p>
        </p:txBody>
      </p:sp>
    </p:spTree>
    <p:extLst>
      <p:ext uri="{BB962C8B-B14F-4D97-AF65-F5344CB8AC3E}">
        <p14:creationId xmlns:p14="http://schemas.microsoft.com/office/powerpoint/2010/main" val="522258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Contact D&amp;S DT  if you would like to receive the same notifications via email or text that the student receives regarding the training, pretests and/or test scheduling.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After your information is added to the Service Provider contact list,  you must then go to each student TMU© record and select yourself from the list as a contact.</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50</a:t>
            </a:fld>
            <a:endParaRPr lang="en-US"/>
          </a:p>
        </p:txBody>
      </p:sp>
    </p:spTree>
    <p:extLst>
      <p:ext uri="{BB962C8B-B14F-4D97-AF65-F5344CB8AC3E}">
        <p14:creationId xmlns:p14="http://schemas.microsoft.com/office/powerpoint/2010/main" val="13303783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Once initial student information is entered,  you may print a roster.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51</a:t>
            </a:fld>
            <a:endParaRPr lang="en-US"/>
          </a:p>
        </p:txBody>
      </p:sp>
    </p:spTree>
    <p:extLst>
      <p:ext uri="{BB962C8B-B14F-4D97-AF65-F5344CB8AC3E}">
        <p14:creationId xmlns:p14="http://schemas.microsoft.com/office/powerpoint/2010/main" val="2711325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‘Mass Training Registration Roster’ feature in TMU</a:t>
            </a:r>
            <a:r>
              <a:rPr lang="en-US" sz="1400" dirty="0"/>
              <a:t>Ⓒ</a:t>
            </a:r>
            <a:r>
              <a:rPr lang="en-US" sz="1400" b="1" i="0" u="none" strike="noStrike" kern="1200" dirty="0">
                <a:solidFill>
                  <a:schemeClr val="tx1"/>
                </a:solidFill>
                <a:effectLst/>
                <a:latin typeface="+mn-lt"/>
                <a:ea typeface="+mn-ea"/>
                <a:cs typeface="+mn-cs"/>
              </a:rPr>
              <a:t> provides you with an overview of your students for a specific training start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This can be helpful as you track pretest completion dates.</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52</a:t>
            </a:fld>
            <a:endParaRPr lang="en-US"/>
          </a:p>
        </p:txBody>
      </p:sp>
    </p:spTree>
    <p:extLst>
      <p:ext uri="{BB962C8B-B14F-4D97-AF65-F5344CB8AC3E}">
        <p14:creationId xmlns:p14="http://schemas.microsoft.com/office/powerpoint/2010/main" val="2016713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For assistance in navigating the various features of the TMU</a:t>
            </a:r>
            <a:r>
              <a:rPr lang="en-US" sz="1400" dirty="0"/>
              <a:t>Ⓒ</a:t>
            </a:r>
            <a:r>
              <a:rPr lang="en-US" sz="1400" b="1" dirty="0"/>
              <a:t> site, D&amp;S DT developed sets of tutorials to assist Providers, Trainers and Students.</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To view the tutorials, go to the Massachusetts homepage of the </a:t>
            </a:r>
            <a:r>
              <a:rPr lang="en-US" sz="1400" b="1" dirty="0" err="1"/>
              <a:t>hdmaster</a:t>
            </a:r>
            <a:r>
              <a:rPr lang="en-US" sz="1400" b="1" dirty="0"/>
              <a:t> website and click the category of your choice under ‘TMU</a:t>
            </a:r>
            <a:r>
              <a:rPr lang="en-US" sz="1400" dirty="0"/>
              <a:t>Ⓒ</a:t>
            </a:r>
            <a:r>
              <a:rPr lang="en-US" sz="1400" b="1" dirty="0"/>
              <a:t> video trainings’.</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53</a:t>
            </a:fld>
            <a:endParaRPr lang="en-US"/>
          </a:p>
        </p:txBody>
      </p:sp>
    </p:spTree>
    <p:extLst>
      <p:ext uri="{BB962C8B-B14F-4D97-AF65-F5344CB8AC3E}">
        <p14:creationId xmlns:p14="http://schemas.microsoft.com/office/powerpoint/2010/main" val="422311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selection of Trainer Tutorial topics to choose from, include everything from how to enter a student to create their TMU</a:t>
            </a:r>
            <a:r>
              <a:rPr lang="en-US" sz="1400" dirty="0"/>
              <a:t>Ⓒ</a:t>
            </a:r>
            <a:r>
              <a:rPr lang="en-US" sz="1400" b="1" dirty="0"/>
              <a:t> record, to how to run reports.</a:t>
            </a:r>
          </a:p>
        </p:txBody>
      </p:sp>
      <p:sp>
        <p:nvSpPr>
          <p:cNvPr id="4" name="Slide Number Placeholder 3"/>
          <p:cNvSpPr>
            <a:spLocks noGrp="1"/>
          </p:cNvSpPr>
          <p:nvPr>
            <p:ph type="sldNum" sz="quarter" idx="5"/>
          </p:nvPr>
        </p:nvSpPr>
        <p:spPr/>
        <p:txBody>
          <a:bodyPr/>
          <a:lstStyle/>
          <a:p>
            <a:fld id="{48901798-7575-654C-B2DE-611618EDFF48}" type="slidenum">
              <a:rPr lang="en-US" smtClean="0"/>
              <a:t>54</a:t>
            </a:fld>
            <a:endParaRPr lang="en-US"/>
          </a:p>
        </p:txBody>
      </p:sp>
    </p:spTree>
    <p:extLst>
      <p:ext uri="{BB962C8B-B14F-4D97-AF65-F5344CB8AC3E}">
        <p14:creationId xmlns:p14="http://schemas.microsoft.com/office/powerpoint/2010/main" val="2586278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Student access to the online course is initiated by CDDER once your roster is submitted. </a:t>
            </a:r>
          </a:p>
          <a:p>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55</a:t>
            </a:fld>
            <a:endParaRPr lang="en-US"/>
          </a:p>
        </p:txBody>
      </p:sp>
    </p:spTree>
    <p:extLst>
      <p:ext uri="{BB962C8B-B14F-4D97-AF65-F5344CB8AC3E}">
        <p14:creationId xmlns:p14="http://schemas.microsoft.com/office/powerpoint/2010/main" val="2361423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Communication features within the course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400" b="1" kern="1200" dirty="0">
                <a:solidFill>
                  <a:schemeClr val="tx1"/>
                </a:solidFill>
                <a:effectLst/>
                <a:latin typeface="+mn-lt"/>
                <a:ea typeface="+mn-ea"/>
                <a:cs typeface="+mn-cs"/>
              </a:rPr>
              <a:t>Announcements</a:t>
            </a:r>
          </a:p>
          <a:p>
            <a:pPr marL="171450" indent="-171450">
              <a:buFont typeface="Arial" panose="020B0604020202020204" pitchFamily="34" charset="0"/>
              <a:buChar char="•"/>
            </a:pPr>
            <a:r>
              <a:rPr lang="en-US" sz="1400" b="1" kern="1200" dirty="0">
                <a:solidFill>
                  <a:schemeClr val="tx1"/>
                </a:solidFill>
                <a:effectLst/>
                <a:latin typeface="+mn-lt"/>
                <a:ea typeface="+mn-ea"/>
                <a:cs typeface="+mn-cs"/>
              </a:rPr>
              <a:t>Discussions and</a:t>
            </a:r>
          </a:p>
          <a:p>
            <a:pPr marL="171450" indent="-171450">
              <a:buFont typeface="Arial" panose="020B0604020202020204" pitchFamily="34" charset="0"/>
              <a:buChar char="•"/>
            </a:pPr>
            <a:r>
              <a:rPr lang="en-US" sz="1400" b="1" kern="1200" dirty="0">
                <a:solidFill>
                  <a:schemeClr val="tx1"/>
                </a:solidFill>
                <a:effectLst/>
                <a:latin typeface="+mn-lt"/>
                <a:ea typeface="+mn-ea"/>
                <a:cs typeface="+mn-cs"/>
              </a:rPr>
              <a:t>Chat</a:t>
            </a:r>
          </a:p>
          <a:p>
            <a:pPr marL="0" indent="0">
              <a:buFontTx/>
              <a:buNone/>
            </a:pPr>
            <a:endParaRPr lang="en-US" sz="1400" b="1" kern="1200" dirty="0">
              <a:solidFill>
                <a:schemeClr val="tx1"/>
              </a:solidFill>
              <a:effectLst/>
              <a:latin typeface="+mn-lt"/>
              <a:ea typeface="+mn-ea"/>
              <a:cs typeface="+mn-cs"/>
            </a:endParaRPr>
          </a:p>
          <a:p>
            <a:pPr lvl="0"/>
            <a:r>
              <a:rPr lang="en-US" sz="1400" b="1" kern="1200" dirty="0">
                <a:solidFill>
                  <a:schemeClr val="tx1"/>
                </a:solidFill>
                <a:effectLst/>
                <a:latin typeface="+mn-lt"/>
                <a:ea typeface="+mn-ea"/>
                <a:cs typeface="+mn-cs"/>
              </a:rPr>
              <a:t>The Announcements feature is a one-way form of communication by you to your student group.</a:t>
            </a:r>
          </a:p>
          <a:p>
            <a:pPr lvl="0"/>
            <a:endParaRPr lang="en-US" sz="1400" b="1" kern="1200" dirty="0">
              <a:solidFill>
                <a:schemeClr val="tx1"/>
              </a:solidFill>
              <a:effectLst/>
              <a:latin typeface="+mn-lt"/>
              <a:ea typeface="+mn-ea"/>
              <a:cs typeface="+mn-cs"/>
            </a:endParaRPr>
          </a:p>
          <a:p>
            <a:pPr lvl="0"/>
            <a:r>
              <a:rPr lang="en-US" sz="1400" b="1" kern="1200" dirty="0">
                <a:solidFill>
                  <a:schemeClr val="tx1"/>
                </a:solidFill>
                <a:effectLst/>
                <a:latin typeface="+mn-lt"/>
                <a:ea typeface="+mn-ea"/>
                <a:cs typeface="+mn-cs"/>
              </a:rPr>
              <a:t>The Discussions feature is a two-way form of communication.  Either you or a student can post a discussion topic, question or comment. You or the student can reply to the group as a whole or directly to the person who posted the comment.</a:t>
            </a:r>
          </a:p>
          <a:p>
            <a:pPr lvl="0"/>
            <a:endParaRPr lang="en-US" sz="1400" b="1" kern="1200" dirty="0">
              <a:solidFill>
                <a:schemeClr val="tx1"/>
              </a:solidFill>
              <a:effectLst/>
              <a:latin typeface="+mn-lt"/>
              <a:ea typeface="+mn-ea"/>
              <a:cs typeface="+mn-cs"/>
            </a:endParaRPr>
          </a:p>
          <a:p>
            <a:pPr lvl="0"/>
            <a:r>
              <a:rPr lang="en-US" sz="1400" b="1" kern="1200" dirty="0">
                <a:solidFill>
                  <a:schemeClr val="tx1"/>
                </a:solidFill>
                <a:effectLst/>
                <a:latin typeface="+mn-lt"/>
                <a:ea typeface="+mn-ea"/>
                <a:cs typeface="+mn-cs"/>
              </a:rPr>
              <a:t>There is also a chat box feature, which is private between you and the student.</a:t>
            </a:r>
          </a:p>
          <a:p>
            <a:pPr lvl="0"/>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If you prefer, you can also communicate with staff by text, email or during predetermined virtual sessions.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56</a:t>
            </a:fld>
            <a:endParaRPr lang="en-US"/>
          </a:p>
        </p:txBody>
      </p:sp>
    </p:spTree>
    <p:extLst>
      <p:ext uri="{BB962C8B-B14F-4D97-AF65-F5344CB8AC3E}">
        <p14:creationId xmlns:p14="http://schemas.microsoft.com/office/powerpoint/2010/main" val="3504518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If you choose to establish predetermined virtual meeting dates and times to meet with your student group throughout the course, consider including the dates and times in your initial email to the student.</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Whether you meet virtually or not is at your discretion.</a:t>
            </a:r>
          </a:p>
          <a:p>
            <a:endParaRPr lang="en-US" sz="1400"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It’s your choice regarding the number of times you prefer to connect with staff throughout the course.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Consider virtual sessions 1 or 2 days before the course opens or the day the course opens, another around the completion of Unit 5, which is considered the halfway point and then a 'Wrap Up' session near the conclusion of the 2-week time frame or just after.</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57</a:t>
            </a:fld>
            <a:endParaRPr lang="en-US"/>
          </a:p>
        </p:txBody>
      </p:sp>
    </p:spTree>
    <p:extLst>
      <p:ext uri="{BB962C8B-B14F-4D97-AF65-F5344CB8AC3E}">
        <p14:creationId xmlns:p14="http://schemas.microsoft.com/office/powerpoint/2010/main" val="1812749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buFontTx/>
              <a:buNone/>
            </a:pPr>
            <a:r>
              <a:rPr lang="en-US" sz="1400" b="1" dirty="0"/>
              <a:t>An initial  video conferencing session provides an opportunity to:</a:t>
            </a:r>
          </a:p>
          <a:p>
            <a:pPr lvl="0" algn="l">
              <a:buFontTx/>
              <a:buNone/>
            </a:pPr>
            <a:endParaRPr lang="en-US" sz="1400" b="1" dirty="0"/>
          </a:p>
          <a:p>
            <a:pPr marL="285750" lvl="0" indent="-285750" algn="l">
              <a:buFont typeface="Arial" panose="020B0604020202020204" pitchFamily="34" charset="0"/>
              <a:buChar char="•"/>
            </a:pPr>
            <a:r>
              <a:rPr lang="en-US" sz="1400" b="1" dirty="0"/>
              <a:t>meet your student group, </a:t>
            </a:r>
          </a:p>
          <a:p>
            <a:pPr marL="285750" lvl="0" indent="-285750" algn="l">
              <a:buFont typeface="Arial" panose="020B0604020202020204" pitchFamily="34" charset="0"/>
              <a:buChar char="•"/>
            </a:pPr>
            <a:r>
              <a:rPr lang="en-US" sz="1400" b="1" dirty="0"/>
              <a:t>confirm that each student has a Resource Packet</a:t>
            </a:r>
          </a:p>
          <a:p>
            <a:pPr marL="285750" lvl="0" indent="-285750" algn="l">
              <a:buFont typeface="Arial" panose="020B0604020202020204" pitchFamily="34" charset="0"/>
              <a:buChar char="•"/>
            </a:pPr>
            <a:r>
              <a:rPr lang="en-US" sz="1400" b="1" dirty="0"/>
              <a:t>let them know that their progress throughout the course will be shared with their Supervisors, if applicable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explain they should have or will be receiving an email and text from D&amp;S DT to complete their TMU</a:t>
            </a:r>
            <a:r>
              <a:rPr lang="en-US" sz="1400" dirty="0"/>
              <a:t>Ⓒ</a:t>
            </a:r>
            <a:r>
              <a:rPr lang="en-US" sz="1400" b="1" dirty="0"/>
              <a:t> student record and</a:t>
            </a:r>
          </a:p>
          <a:p>
            <a:pPr marL="285750" lvl="0" indent="-285750" algn="l">
              <a:buFont typeface="Arial" panose="020B0604020202020204" pitchFamily="34" charset="0"/>
              <a:buChar char="•"/>
            </a:pPr>
            <a:r>
              <a:rPr lang="en-US" sz="1400" b="1" dirty="0"/>
              <a:t>any additional topics you think would be helpful such as the best way to contact you as questions arise.</a:t>
            </a:r>
          </a:p>
          <a:p>
            <a:pPr marL="285750" lvl="0" indent="-285750" algn="l">
              <a:buFont typeface="Arial" panose="020B0604020202020204" pitchFamily="34" charset="0"/>
              <a:buChar char="•"/>
            </a:pPr>
            <a:endParaRPr lang="en-US" sz="1400" b="1" dirty="0"/>
          </a:p>
          <a:p>
            <a:pPr marL="285750" lvl="0" indent="-285750" algn="l">
              <a:buFont typeface="Arial" panose="020B0604020202020204" pitchFamily="34" charset="0"/>
              <a:buChar char="•"/>
            </a:pPr>
            <a:endParaRPr lang="en-US" sz="1400" b="1" dirty="0"/>
          </a:p>
          <a:p>
            <a:pPr lvl="0">
              <a:buFontTx/>
              <a:buNone/>
            </a:pPr>
            <a:r>
              <a:rPr lang="en-US" sz="1400" b="1" dirty="0"/>
              <a:t>​</a:t>
            </a:r>
          </a:p>
          <a:p>
            <a:pPr lvl="0">
              <a:buFontTx/>
              <a:buNone/>
            </a:pPr>
            <a:endParaRPr lang="en-US" sz="1400" b="1" dirty="0"/>
          </a:p>
          <a:p>
            <a:pPr lvl="0" algn="l">
              <a:buFontTx/>
              <a:buNone/>
            </a:pPr>
            <a:endParaRPr lang="en-US" sz="2400" dirty="0"/>
          </a:p>
        </p:txBody>
      </p:sp>
      <p:sp>
        <p:nvSpPr>
          <p:cNvPr id="4" name="Slide Number Placeholder 3"/>
          <p:cNvSpPr>
            <a:spLocks noGrp="1"/>
          </p:cNvSpPr>
          <p:nvPr>
            <p:ph type="sldNum" sz="quarter" idx="5"/>
          </p:nvPr>
        </p:nvSpPr>
        <p:spPr/>
        <p:txBody>
          <a:bodyPr/>
          <a:lstStyle/>
          <a:p>
            <a:fld id="{48901798-7575-654C-B2DE-611618EDFF48}" type="slidenum">
              <a:rPr lang="en-US" smtClean="0"/>
              <a:t>58</a:t>
            </a:fld>
            <a:endParaRPr lang="en-US"/>
          </a:p>
        </p:txBody>
      </p:sp>
    </p:spTree>
    <p:extLst>
      <p:ext uri="{BB962C8B-B14F-4D97-AF65-F5344CB8AC3E}">
        <p14:creationId xmlns:p14="http://schemas.microsoft.com/office/powerpoint/2010/main" val="2314973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You’ll have access to your student group by noon on the Wednesday before the course opens so that if you prefer, you can set up discussion forums, schedule a virtual meeting to show them what the course homepage will look like by sharing your screen, etc. </a:t>
            </a:r>
          </a:p>
          <a:p>
            <a:endParaRPr lang="en-US" sz="1400" b="0"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Students will receive an email from ‘Massachusetts Medication Administration Program Training Resources and Support’ with their unique username and temporary password possibly beginning on the Wednesday afternoon  before the course opens. </a:t>
            </a:r>
            <a:r>
              <a:rPr lang="en-US" sz="1400" b="0" i="0" u="none" strike="noStrike" kern="1200" dirty="0">
                <a:solidFill>
                  <a:schemeClr val="tx1"/>
                </a:solidFill>
                <a:effectLst/>
                <a:latin typeface="+mn-lt"/>
                <a:ea typeface="+mn-ea"/>
                <a:cs typeface="+mn-cs"/>
              </a:rPr>
              <a:t> </a:t>
            </a:r>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goal is that all students will have received this email by the time the course starts at 9am on Thursday.  If not received, students can e-mail CDDER for help. </a:t>
            </a:r>
          </a:p>
          <a:p>
            <a:endParaRPr lang="en-US" sz="1400" b="1" i="0" u="none" strike="noStrike" kern="1200" dirty="0">
              <a:solidFill>
                <a:schemeClr val="tx1"/>
              </a:solidFill>
              <a:effectLst/>
              <a:latin typeface="+mn-lt"/>
              <a:ea typeface="+mn-ea"/>
              <a:cs typeface="+mn-cs"/>
            </a:endParaRPr>
          </a:p>
          <a:p>
            <a:endParaRPr lang="en-US" sz="1400" dirty="0"/>
          </a:p>
          <a:p>
            <a:endParaRPr lang="en-US" dirty="0"/>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59</a:t>
            </a:fld>
            <a:endParaRPr lang="en-US"/>
          </a:p>
        </p:txBody>
      </p:sp>
    </p:spTree>
    <p:extLst>
      <p:ext uri="{BB962C8B-B14F-4D97-AF65-F5344CB8AC3E}">
        <p14:creationId xmlns:p14="http://schemas.microsoft.com/office/powerpoint/2010/main" val="323872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 required Resource Packet includes materials needed for transcription practice and medication administration practice.</a:t>
            </a:r>
          </a:p>
          <a:p>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6</a:t>
            </a:fld>
            <a:endParaRPr lang="en-US"/>
          </a:p>
        </p:txBody>
      </p:sp>
    </p:spTree>
    <p:extLst>
      <p:ext uri="{BB962C8B-B14F-4D97-AF65-F5344CB8AC3E}">
        <p14:creationId xmlns:p14="http://schemas.microsoft.com/office/powerpoint/2010/main" val="549450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You could consider sending an email to all students the day before the course opens that includes the Student Tips for login as shown on your screen.</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60</a:t>
            </a:fld>
            <a:endParaRPr lang="en-US"/>
          </a:p>
        </p:txBody>
      </p:sp>
    </p:spTree>
    <p:extLst>
      <p:ext uri="{BB962C8B-B14F-4D97-AF65-F5344CB8AC3E}">
        <p14:creationId xmlns:p14="http://schemas.microsoft.com/office/powerpoint/2010/main" val="14567511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Even if a student does not plan to start the course on the day it opens, you should encourage them to check for their ‘Welcome email’ and to log in.</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Until the student logs in, they will not receive any announcements or discussions that you post in Moodle.</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CDDER is available for tech support M-F, 8am – 4pm via email.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Students are encouraged to attempt their first login before 4pm on Friday so that CDDER tech support can troubleshoot issues before the weekend.</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61</a:t>
            </a:fld>
            <a:endParaRPr lang="en-US"/>
          </a:p>
        </p:txBody>
      </p:sp>
    </p:spTree>
    <p:extLst>
      <p:ext uri="{BB962C8B-B14F-4D97-AF65-F5344CB8AC3E}">
        <p14:creationId xmlns:p14="http://schemas.microsoft.com/office/powerpoint/2010/main" val="3374851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dirty="0">
                <a:solidFill>
                  <a:schemeClr val="tx1"/>
                </a:solidFill>
              </a:rPr>
              <a:t>On the course start date, check the Participant List.  To do so, from your dashboard, click on ‘Participants’ to access your student group.</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62</a:t>
            </a:fld>
            <a:endParaRPr lang="en-US"/>
          </a:p>
        </p:txBody>
      </p:sp>
    </p:spTree>
    <p:extLst>
      <p:ext uri="{BB962C8B-B14F-4D97-AF65-F5344CB8AC3E}">
        <p14:creationId xmlns:p14="http://schemas.microsoft.com/office/powerpoint/2010/main" val="2638953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dirty="0">
                <a:solidFill>
                  <a:schemeClr val="tx1"/>
                </a:solidFill>
              </a:rPr>
              <a:t>Review the list to ensure only your students are listed and that names of others are not on your roster. </a:t>
            </a:r>
          </a:p>
          <a:p>
            <a:pPr marL="0" indent="0">
              <a:buFontTx/>
              <a:buNone/>
            </a:pPr>
            <a:endParaRPr lang="en-US" sz="1400" b="1" i="0" dirty="0">
              <a:solidFill>
                <a:schemeClr val="tx1"/>
              </a:solidFill>
            </a:endParaRPr>
          </a:p>
          <a:p>
            <a:pPr marL="0" indent="0">
              <a:buFontTx/>
              <a:buNone/>
            </a:pPr>
            <a:r>
              <a:rPr lang="en-US" sz="1400" b="1" i="0" dirty="0">
                <a:solidFill>
                  <a:schemeClr val="tx1"/>
                </a:solidFill>
              </a:rPr>
              <a:t>If you notice issues, please contact CDDER.</a:t>
            </a:r>
            <a:endParaRPr lang="en-US" sz="1400" b="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63</a:t>
            </a:fld>
            <a:endParaRPr lang="en-US"/>
          </a:p>
        </p:txBody>
      </p:sp>
    </p:spTree>
    <p:extLst>
      <p:ext uri="{BB962C8B-B14F-4D97-AF65-F5344CB8AC3E}">
        <p14:creationId xmlns:p14="http://schemas.microsoft.com/office/powerpoint/2010/main" val="1879171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dirty="0">
                <a:solidFill>
                  <a:schemeClr val="tx1"/>
                </a:solidFill>
              </a:rPr>
              <a:t>On the start date, consider creating a Welcome Announcement for your student group.</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64</a:t>
            </a:fld>
            <a:endParaRPr lang="en-US"/>
          </a:p>
        </p:txBody>
      </p:sp>
    </p:spTree>
    <p:extLst>
      <p:ext uri="{BB962C8B-B14F-4D97-AF65-F5344CB8AC3E}">
        <p14:creationId xmlns:p14="http://schemas.microsoft.com/office/powerpoint/2010/main" val="15455038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In your announcement consider providing students with the average length of time they’ll be spending in each unit to help pace themselves for success and how you prefer to be contacted if there are questions,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65</a:t>
            </a:fld>
            <a:endParaRPr lang="en-US"/>
          </a:p>
        </p:txBody>
      </p:sp>
    </p:spTree>
    <p:extLst>
      <p:ext uri="{BB962C8B-B14F-4D97-AF65-F5344CB8AC3E}">
        <p14:creationId xmlns:p14="http://schemas.microsoft.com/office/powerpoint/2010/main" val="2029488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dirty="0">
                <a:solidFill>
                  <a:schemeClr val="tx1"/>
                </a:solidFill>
              </a:rPr>
              <a:t>You’ll also begin to m</a:t>
            </a:r>
            <a:r>
              <a:rPr lang="en-US" sz="1400" b="1" dirty="0">
                <a:solidFill>
                  <a:schemeClr val="tx1"/>
                </a:solidFill>
              </a:rPr>
              <a:t>onitor student progress using the Progress Bar.  </a:t>
            </a:r>
          </a:p>
          <a:p>
            <a:pPr marL="0" indent="0">
              <a:buFontTx/>
              <a:buNone/>
            </a:pPr>
            <a:endParaRPr lang="en-US" sz="1400" b="1" dirty="0">
              <a:solidFill>
                <a:schemeClr val="tx1"/>
              </a:solidFill>
            </a:endParaRPr>
          </a:p>
          <a:p>
            <a:pPr marL="0" indent="0">
              <a:buFontTx/>
              <a:buNone/>
            </a:pPr>
            <a:r>
              <a:rPr lang="en-US" sz="1400" b="1" dirty="0">
                <a:solidFill>
                  <a:schemeClr val="tx1"/>
                </a:solidFill>
              </a:rPr>
              <a:t>As each student moves through the course, the bar changes from blue to green.</a:t>
            </a:r>
          </a:p>
          <a:p>
            <a:pPr marL="0" indent="0">
              <a:buFontTx/>
              <a:buNone/>
            </a:pPr>
            <a:endParaRPr lang="en-US" sz="1400" b="1" dirty="0">
              <a:solidFill>
                <a:schemeClr val="tx1"/>
              </a:solidFill>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66</a:t>
            </a:fld>
            <a:endParaRPr lang="en-US"/>
          </a:p>
        </p:txBody>
      </p:sp>
    </p:spTree>
    <p:extLst>
      <p:ext uri="{BB962C8B-B14F-4D97-AF65-F5344CB8AC3E}">
        <p14:creationId xmlns:p14="http://schemas.microsoft.com/office/powerpoint/2010/main" val="1575711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400" b="1" dirty="0">
                <a:solidFill>
                  <a:schemeClr val="tx1"/>
                </a:solidFill>
              </a:rPr>
              <a:t>Connect with staff who show as 'never' on the Progress Bar to help direct issues with username or password to CDDER or to see if they have not yet had the opportunity to log in due to other commitments.  </a:t>
            </a:r>
          </a:p>
        </p:txBody>
      </p:sp>
      <p:sp>
        <p:nvSpPr>
          <p:cNvPr id="4" name="Slide Number Placeholder 3"/>
          <p:cNvSpPr>
            <a:spLocks noGrp="1"/>
          </p:cNvSpPr>
          <p:nvPr>
            <p:ph type="sldNum" sz="quarter" idx="5"/>
          </p:nvPr>
        </p:nvSpPr>
        <p:spPr/>
        <p:txBody>
          <a:bodyPr/>
          <a:lstStyle/>
          <a:p>
            <a:fld id="{48901798-7575-654C-B2DE-611618EDFF48}" type="slidenum">
              <a:rPr lang="en-US" smtClean="0"/>
              <a:t>67</a:t>
            </a:fld>
            <a:endParaRPr lang="en-US"/>
          </a:p>
        </p:txBody>
      </p:sp>
    </p:spTree>
    <p:extLst>
      <p:ext uri="{BB962C8B-B14F-4D97-AF65-F5344CB8AC3E}">
        <p14:creationId xmlns:p14="http://schemas.microsoft.com/office/powerpoint/2010/main" val="1165472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The next set of slides are suggested daily announcements if the course model you’ve chosen is the 2-week time frame.  If you’ve chosen one of the other models, you can modify the announcements to meet your needs and be as creative as you wish.</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In general, it’s recommended that your student group review </a:t>
            </a:r>
            <a:r>
              <a:rPr lang="en-US" sz="1400" b="1" u="none" kern="1200" dirty="0">
                <a:solidFill>
                  <a:schemeClr val="tx1"/>
                </a:solidFill>
                <a:effectLst/>
                <a:latin typeface="+mn-lt"/>
                <a:ea typeface="+mn-ea"/>
                <a:cs typeface="+mn-cs"/>
              </a:rPr>
              <a:t>at least</a:t>
            </a:r>
            <a:r>
              <a:rPr lang="en-US" sz="1400" b="1" kern="1200" dirty="0">
                <a:solidFill>
                  <a:schemeClr val="tx1"/>
                </a:solidFill>
                <a:effectLst/>
                <a:latin typeface="+mn-lt"/>
                <a:ea typeface="+mn-ea"/>
                <a:cs typeface="+mn-cs"/>
              </a:rPr>
              <a:t> 2 Units per day through Unit 5 </a:t>
            </a:r>
            <a:r>
              <a:rPr lang="en-US" sz="1400" b="1" i="0" kern="1200" dirty="0">
                <a:solidFill>
                  <a:schemeClr val="tx1"/>
                </a:solidFill>
                <a:effectLst/>
                <a:latin typeface="+mn-lt"/>
                <a:ea typeface="+mn-ea"/>
                <a:cs typeface="+mn-cs"/>
              </a:rPr>
              <a:t>as well as the Summarization of Concepts in Units 1-5 plus the Preview of Units 6-9.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Day 1 should include logging into the course at a minimum.  Ideally your students will have enough time on Day 1,  to review how to navigate the course, read the introduction, Units 1, 2 and successfully complete the corresponding quizzes.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The times listed are based on the average student time spent in each section.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The time spent in the Units does </a:t>
            </a:r>
            <a:r>
              <a:rPr lang="en-US" sz="1400" b="1" u="sng" kern="1200" dirty="0">
                <a:solidFill>
                  <a:schemeClr val="tx1"/>
                </a:solidFill>
                <a:effectLst/>
                <a:latin typeface="+mn-lt"/>
                <a:ea typeface="+mn-ea"/>
                <a:cs typeface="+mn-cs"/>
              </a:rPr>
              <a:t>not</a:t>
            </a:r>
            <a:r>
              <a:rPr lang="en-US" sz="1400" b="1" kern="1200" dirty="0">
                <a:solidFill>
                  <a:schemeClr val="tx1"/>
                </a:solidFill>
                <a:effectLst/>
                <a:latin typeface="+mn-lt"/>
                <a:ea typeface="+mn-ea"/>
                <a:cs typeface="+mn-cs"/>
              </a:rPr>
              <a:t> include the time spent taking the quizzes.  </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68</a:t>
            </a:fld>
            <a:endParaRPr lang="en-US"/>
          </a:p>
        </p:txBody>
      </p:sp>
    </p:spTree>
    <p:extLst>
      <p:ext uri="{BB962C8B-B14F-4D97-AF65-F5344CB8AC3E}">
        <p14:creationId xmlns:p14="http://schemas.microsoft.com/office/powerpoint/2010/main" val="3563391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On Day 2, encourage students to complete Units 3 and 4 as well as the corresponding quizzes.  </a:t>
            </a:r>
          </a:p>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69</a:t>
            </a:fld>
            <a:endParaRPr lang="en-US"/>
          </a:p>
        </p:txBody>
      </p:sp>
    </p:spTree>
    <p:extLst>
      <p:ext uri="{BB962C8B-B14F-4D97-AF65-F5344CB8AC3E}">
        <p14:creationId xmlns:p14="http://schemas.microsoft.com/office/powerpoint/2010/main" val="92381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Med Pass Demonstration Video requirement is incorporated into Unit 7 of the online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It shows staff how to demonstrate the 3 Checks of the 5 Rights of the Medication Administration Process.</a:t>
            </a:r>
          </a:p>
          <a:p>
            <a:endParaRPr lang="en-US" sz="1400" b="1" i="0" u="none" strike="noStrike" kern="1200" dirty="0">
              <a:solidFill>
                <a:schemeClr val="tx1"/>
              </a:solidFill>
              <a:effectLst/>
              <a:latin typeface="+mn-lt"/>
              <a:ea typeface="+mn-ea"/>
              <a:cs typeface="+mn-cs"/>
            </a:endParaRP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a:t>
            </a:fld>
            <a:endParaRPr lang="en-US"/>
          </a:p>
        </p:txBody>
      </p:sp>
    </p:spTree>
    <p:extLst>
      <p:ext uri="{BB962C8B-B14F-4D97-AF65-F5344CB8AC3E}">
        <p14:creationId xmlns:p14="http://schemas.microsoft.com/office/powerpoint/2010/main" val="40951219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a:solidFill>
                  <a:schemeClr val="tx1"/>
                </a:solidFill>
                <a:effectLst/>
                <a:latin typeface="+mn-lt"/>
                <a:ea typeface="+mn-ea"/>
                <a:cs typeface="+mn-cs"/>
              </a:rPr>
              <a:t>On Day 3, encourage students to complete Unit 5 and the corresponding quiz.  </a:t>
            </a:r>
          </a:p>
          <a:p>
            <a:endParaRPr lang="en-US" sz="14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70</a:t>
            </a:fld>
            <a:endParaRPr lang="en-US"/>
          </a:p>
        </p:txBody>
      </p:sp>
    </p:spTree>
    <p:extLst>
      <p:ext uri="{BB962C8B-B14F-4D97-AF65-F5344CB8AC3E}">
        <p14:creationId xmlns:p14="http://schemas.microsoft.com/office/powerpoint/2010/main" val="40769695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Following Unit 5 there is a mini summarization of concepts that were covered in Units 1-5 with a preview of Units 6-9.</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You may want to consider a virtual meeting at this halfway point.</a:t>
            </a:r>
          </a:p>
          <a:p>
            <a:endParaRPr lang="en-US" sz="14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71</a:t>
            </a:fld>
            <a:endParaRPr lang="en-US"/>
          </a:p>
        </p:txBody>
      </p:sp>
    </p:spTree>
    <p:extLst>
      <p:ext uri="{BB962C8B-B14F-4D97-AF65-F5344CB8AC3E}">
        <p14:creationId xmlns:p14="http://schemas.microsoft.com/office/powerpoint/2010/main" val="1433094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buFontTx/>
              <a:buNone/>
            </a:pPr>
            <a:r>
              <a:rPr lang="en-US" sz="1400" b="1" dirty="0"/>
              <a:t>Scheduling a video conferencing session following Unit 5 and before the remaining units allows you to:</a:t>
            </a:r>
          </a:p>
          <a:p>
            <a:pPr lvl="0" algn="l">
              <a:buFontTx/>
              <a:buNone/>
            </a:pPr>
            <a:endParaRPr lang="en-US" sz="1400" b="1" dirty="0"/>
          </a:p>
          <a:p>
            <a:pPr marL="285750" lvl="0" indent="-285750" algn="l">
              <a:buFont typeface="Arial" panose="020B0604020202020204" pitchFamily="34" charset="0"/>
              <a:buChar char="•"/>
            </a:pPr>
            <a:r>
              <a:rPr lang="en-US" sz="1400" b="1" dirty="0"/>
              <a:t>Re-connect with your student group and congratulate them for completing half of the course!</a:t>
            </a:r>
            <a:endParaRPr lang="en-US" sz="1400" b="1" kern="1200" dirty="0">
              <a:solidFill>
                <a:schemeClr val="tx1"/>
              </a:solidFill>
              <a:effectLst/>
              <a:latin typeface="+mn-lt"/>
              <a:ea typeface="+mn-ea"/>
              <a:cs typeface="+mn-cs"/>
            </a:endParaRPr>
          </a:p>
          <a:p>
            <a:pPr marL="285750" indent="-285750">
              <a:buFont typeface="Arial" panose="020B0604020202020204" pitchFamily="34" charset="0"/>
              <a:buChar char="•"/>
            </a:pPr>
            <a:r>
              <a:rPr lang="en-US" sz="1400" b="1" kern="1200" dirty="0">
                <a:solidFill>
                  <a:schemeClr val="tx1"/>
                </a:solidFill>
                <a:effectLst/>
                <a:latin typeface="+mn-lt"/>
                <a:ea typeface="+mn-ea"/>
                <a:cs typeface="+mn-cs"/>
              </a:rPr>
              <a:t>Impress upon them that Units 6-9 take much more time than the first half of the course and in addition require them to submit 2 assignments for grading.</a:t>
            </a:r>
          </a:p>
          <a:p>
            <a:pPr marL="285750" indent="-285750">
              <a:buFont typeface="Arial" panose="020B0604020202020204" pitchFamily="34" charset="0"/>
              <a:buChar char="•"/>
            </a:pPr>
            <a:r>
              <a:rPr lang="en-US" sz="1400" b="1" kern="1200" dirty="0">
                <a:solidFill>
                  <a:schemeClr val="tx1"/>
                </a:solidFill>
                <a:effectLst/>
                <a:latin typeface="+mn-lt"/>
                <a:ea typeface="+mn-ea"/>
                <a:cs typeface="+mn-cs"/>
              </a:rPr>
              <a:t>Explain that they will be using their Resource Packet in Units 6 and 7; </a:t>
            </a:r>
            <a:r>
              <a:rPr lang="en-US" sz="1400" b="1" i="0" kern="1200" dirty="0">
                <a:solidFill>
                  <a:schemeClr val="tx1"/>
                </a:solidFill>
                <a:effectLst/>
                <a:latin typeface="+mn-lt"/>
                <a:ea typeface="+mn-ea"/>
                <a:cs typeface="+mn-cs"/>
              </a:rPr>
              <a:t>perhaps go through the materials and show them how they’ll be used. </a:t>
            </a:r>
          </a:p>
          <a:p>
            <a:pPr marL="285750" indent="-285750">
              <a:buFont typeface="Arial" panose="020B0604020202020204" pitchFamily="34" charset="0"/>
              <a:buChar char="•"/>
            </a:pPr>
            <a:r>
              <a:rPr lang="en-US" sz="1400" b="1" dirty="0"/>
              <a:t>At your discretion offer dates of skills (transcription and medication administration) practice as a group or individual 1:1 virtual sessions and any additional topics you think would be helpful.</a:t>
            </a:r>
          </a:p>
          <a:p>
            <a:pPr marL="285750" lvl="0" indent="-285750" algn="l">
              <a:buFont typeface="Arial" panose="020B0604020202020204" pitchFamily="34" charset="0"/>
              <a:buChar char="•"/>
            </a:pPr>
            <a:endParaRPr lang="en-US" sz="1400" b="1" dirty="0"/>
          </a:p>
          <a:p>
            <a:pPr marL="0" lvl="0" indent="0" algn="l">
              <a:buFontTx/>
              <a:buNone/>
            </a:pPr>
            <a:endParaRPr lang="en-US" sz="1400" b="1" dirty="0"/>
          </a:p>
          <a:p>
            <a:pPr lvl="0">
              <a:buFontTx/>
              <a:buNone/>
            </a:pPr>
            <a:r>
              <a:rPr lang="en-US" sz="1400" b="1" dirty="0"/>
              <a:t>​</a:t>
            </a:r>
          </a:p>
          <a:p>
            <a:pPr lvl="0">
              <a:buFontTx/>
              <a:buNone/>
            </a:pPr>
            <a:endParaRPr lang="en-US" sz="1400" b="1" dirty="0"/>
          </a:p>
          <a:p>
            <a:pPr lvl="0" algn="l">
              <a:buFontTx/>
              <a:buNone/>
            </a:pPr>
            <a:endParaRPr lang="en-US" sz="2400" dirty="0"/>
          </a:p>
        </p:txBody>
      </p:sp>
      <p:sp>
        <p:nvSpPr>
          <p:cNvPr id="4" name="Slide Number Placeholder 3"/>
          <p:cNvSpPr>
            <a:spLocks noGrp="1"/>
          </p:cNvSpPr>
          <p:nvPr>
            <p:ph type="sldNum" sz="quarter" idx="5"/>
          </p:nvPr>
        </p:nvSpPr>
        <p:spPr/>
        <p:txBody>
          <a:bodyPr/>
          <a:lstStyle/>
          <a:p>
            <a:fld id="{48901798-7575-654C-B2DE-611618EDFF48}" type="slidenum">
              <a:rPr lang="en-US" smtClean="0"/>
              <a:t>72</a:t>
            </a:fld>
            <a:endParaRPr lang="en-US"/>
          </a:p>
        </p:txBody>
      </p:sp>
    </p:spTree>
    <p:extLst>
      <p:ext uri="{BB962C8B-B14F-4D97-AF65-F5344CB8AC3E}">
        <p14:creationId xmlns:p14="http://schemas.microsoft.com/office/powerpoint/2010/main" val="1194763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In addition to general content, Unit 6 includes transcription practice, submitting a Skill Check transcription assignment for grading and will take your student group longer.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Remember the time listed for the Unit 6 content does not include the time used to take the quiz.  </a:t>
            </a:r>
          </a:p>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73</a:t>
            </a:fld>
            <a:endParaRPr lang="en-US"/>
          </a:p>
        </p:txBody>
      </p:sp>
    </p:spTree>
    <p:extLst>
      <p:ext uri="{BB962C8B-B14F-4D97-AF65-F5344CB8AC3E}">
        <p14:creationId xmlns:p14="http://schemas.microsoft.com/office/powerpoint/2010/main" val="4277098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Transcription practice is built into the online course.</a:t>
            </a:r>
          </a:p>
          <a:p>
            <a:endParaRPr lang="en-US" sz="1400" b="1"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In this section, your students will independently complete multiple transcription activities.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You can ask that students take a picture of their completed med sheets and submit for your review and feedback or again, you can offer an optional transcription virtual group session; either is at your discretion.</a:t>
            </a:r>
          </a:p>
          <a:p>
            <a:endParaRPr lang="en-US" sz="1200" b="0" i="0" u="none" strike="noStrike"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74</a:t>
            </a:fld>
            <a:endParaRPr lang="en-US"/>
          </a:p>
        </p:txBody>
      </p:sp>
    </p:spTree>
    <p:extLst>
      <p:ext uri="{BB962C8B-B14F-4D97-AF65-F5344CB8AC3E}">
        <p14:creationId xmlns:p14="http://schemas.microsoft.com/office/powerpoint/2010/main" val="3792322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After student practice is completed, there are detailed instructions for the transcription skill check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At this point, students should have mastered how to transcribe.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The assignment was incorporated not only because the med sheet is completed using a computer, but it also sets staff up for success to complete a transcription pretest, after which the assignment is modeled.  </a:t>
            </a:r>
          </a:p>
          <a:p>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After a student reviews the instructions, the assignment is accessed via a link in Moodle to TMU</a:t>
            </a:r>
            <a:r>
              <a:rPr lang="en-US" sz="1400" dirty="0"/>
              <a:t>Ⓒ</a:t>
            </a:r>
            <a:r>
              <a:rPr lang="en-US" sz="1400" b="1" kern="1200" dirty="0">
                <a:solidFill>
                  <a:schemeClr val="tx1"/>
                </a:solidFill>
                <a:effectLst/>
                <a:latin typeface="+mn-lt"/>
                <a:ea typeface="+mn-ea"/>
                <a:cs typeface="+mn-cs"/>
              </a:rPr>
              <a:t>.</a:t>
            </a:r>
            <a:r>
              <a:rPr lang="en-US" sz="1400" b="0" i="0" u="none" strike="noStrike" kern="1200" dirty="0">
                <a:solidFill>
                  <a:schemeClr val="tx1"/>
                </a:solidFill>
                <a:effectLst/>
                <a:latin typeface="+mn-lt"/>
                <a:ea typeface="+mn-ea"/>
                <a:cs typeface="+mn-cs"/>
              </a:rPr>
              <a:t>  </a:t>
            </a:r>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When the link is clicked, it brings the student to…</a:t>
            </a:r>
          </a:p>
          <a:p>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75</a:t>
            </a:fld>
            <a:endParaRPr lang="en-US"/>
          </a:p>
        </p:txBody>
      </p:sp>
    </p:spTree>
    <p:extLst>
      <p:ext uri="{BB962C8B-B14F-4D97-AF65-F5344CB8AC3E}">
        <p14:creationId xmlns:p14="http://schemas.microsoft.com/office/powerpoint/2010/main" val="39227406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…this page.  </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A student will log in to TMU</a:t>
            </a:r>
            <a:r>
              <a:rPr lang="en-US" sz="1400" dirty="0"/>
              <a:t>Ⓒ </a:t>
            </a:r>
            <a:r>
              <a:rPr lang="en-US" sz="1400" b="1" dirty="0"/>
              <a:t>using their username and login received from D&amp;S DT.</a:t>
            </a:r>
          </a:p>
          <a:p>
            <a:endParaRPr lang="en-US" sz="1400" b="1" dirty="0"/>
          </a:p>
          <a:p>
            <a:r>
              <a:rPr lang="en-US" sz="1400" b="1" i="0" kern="1200" dirty="0">
                <a:solidFill>
                  <a:schemeClr val="tx1"/>
                </a:solidFill>
                <a:effectLst/>
                <a:latin typeface="+mn-lt"/>
                <a:ea typeface="+mn-ea"/>
                <a:cs typeface="+mn-cs"/>
              </a:rPr>
              <a:t>The skill check transcription assignment is timed.  Students have 20 minutes to DC one medication and transcribe a new medication.</a:t>
            </a:r>
          </a:p>
          <a:p>
            <a:endParaRPr lang="en-US" sz="1400" b="1" i="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The goal is for a student to complete one practice transcription with 100% accuracy.</a:t>
            </a:r>
          </a:p>
          <a:p>
            <a:endParaRPr lang="en-US" sz="1400" b="1" i="0" kern="1200" dirty="0">
              <a:solidFill>
                <a:schemeClr val="tx1"/>
              </a:solidFill>
              <a:effectLst/>
              <a:latin typeface="+mn-lt"/>
              <a:ea typeface="+mn-ea"/>
              <a:cs typeface="+mn-cs"/>
            </a:endParaRPr>
          </a:p>
          <a:p>
            <a:endParaRPr lang="en-US" sz="14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76</a:t>
            </a:fld>
            <a:endParaRPr lang="en-US"/>
          </a:p>
        </p:txBody>
      </p:sp>
    </p:spTree>
    <p:extLst>
      <p:ext uri="{BB962C8B-B14F-4D97-AF65-F5344CB8AC3E}">
        <p14:creationId xmlns:p14="http://schemas.microsoft.com/office/powerpoint/2010/main" val="12465826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kern="1200" dirty="0">
                <a:solidFill>
                  <a:schemeClr val="tx1"/>
                </a:solidFill>
                <a:effectLst/>
                <a:latin typeface="+mn-lt"/>
                <a:ea typeface="+mn-ea"/>
                <a:cs typeface="+mn-cs"/>
              </a:rPr>
              <a:t>When your student submits the assignment, you’ll receive an automatic notification on your TMU</a:t>
            </a:r>
            <a:r>
              <a:rPr lang="en-US" sz="1400" dirty="0"/>
              <a:t>Ⓒ</a:t>
            </a:r>
            <a:r>
              <a:rPr lang="en-US" sz="1400" b="1" i="0" kern="1200" dirty="0">
                <a:solidFill>
                  <a:schemeClr val="tx1"/>
                </a:solidFill>
                <a:effectLst/>
                <a:latin typeface="+mn-lt"/>
                <a:ea typeface="+mn-ea"/>
                <a:cs typeface="+mn-cs"/>
              </a:rPr>
              <a:t> dashboard.  </a:t>
            </a:r>
          </a:p>
          <a:p>
            <a:endParaRPr lang="en-US" sz="1400" b="1" i="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The number you see next to  ‘scoring’, indicates the number of assignments that need to be graded. </a:t>
            </a:r>
          </a:p>
          <a:p>
            <a:endParaRPr lang="en-US" sz="1400" b="1" i="0"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77</a:t>
            </a:fld>
            <a:endParaRPr lang="en-US"/>
          </a:p>
        </p:txBody>
      </p:sp>
    </p:spTree>
    <p:extLst>
      <p:ext uri="{BB962C8B-B14F-4D97-AF65-F5344CB8AC3E}">
        <p14:creationId xmlns:p14="http://schemas.microsoft.com/office/powerpoint/2010/main" val="2741992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Regarding the transcription skill check, a student may pass or fail and still proceed through the course.</a:t>
            </a:r>
          </a:p>
          <a:p>
            <a:endParaRPr lang="en-US" sz="1400" b="1"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purpose of the Unit 6 Transcription skill check is for students to practice using the computer in preparation for the transcription pretest.  </a:t>
            </a:r>
          </a:p>
          <a:p>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78</a:t>
            </a:fld>
            <a:endParaRPr lang="en-US"/>
          </a:p>
        </p:txBody>
      </p:sp>
    </p:spTree>
    <p:extLst>
      <p:ext uri="{BB962C8B-B14F-4D97-AF65-F5344CB8AC3E}">
        <p14:creationId xmlns:p14="http://schemas.microsoft.com/office/powerpoint/2010/main" val="41342105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In addition to general content, Unit 7 includes medication administration practice using the Resource Packet contents, submitting the medication administration demonstration Skill Check assignment and will take your student group longer.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 times listed do not include medication administration practice time, time used to complete the med pass video demonstration or again time spent taking the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79</a:t>
            </a:fld>
            <a:endParaRPr lang="en-US"/>
          </a:p>
        </p:txBody>
      </p:sp>
    </p:spTree>
    <p:extLst>
      <p:ext uri="{BB962C8B-B14F-4D97-AF65-F5344CB8AC3E}">
        <p14:creationId xmlns:p14="http://schemas.microsoft.com/office/powerpoint/2010/main" val="321655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Access to the online Certification course is through a MAP Trainer.</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course is MAP Trainer led, self-paced, self-study and meets the minimum 16-hour course requirement.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goal is that your student group will complete the 9 units and corresponding unit quizzes within 2 weeks of the training start date.</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Each 10-question, multiple choice unit quiz must be passed with a minimum score of 80% to move to the next unit.</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2-week time frame was established as </a:t>
            </a:r>
            <a:r>
              <a:rPr lang="en-US" sz="1400" b="1" i="0" u="none" strike="noStrike" kern="1200">
                <a:solidFill>
                  <a:schemeClr val="tx1"/>
                </a:solidFill>
                <a:effectLst/>
                <a:latin typeface="+mn-lt"/>
                <a:ea typeface="+mn-ea"/>
                <a:cs typeface="+mn-cs"/>
              </a:rPr>
              <a:t>a guideline for </a:t>
            </a:r>
            <a:r>
              <a:rPr lang="en-US" sz="1400" b="1" i="0" u="none" strike="noStrike" kern="1200" dirty="0">
                <a:solidFill>
                  <a:schemeClr val="tx1"/>
                </a:solidFill>
                <a:effectLst/>
                <a:latin typeface="+mn-lt"/>
                <a:ea typeface="+mn-ea"/>
                <a:cs typeface="+mn-cs"/>
              </a:rPr>
              <a:t>completion when staff are not provided with dedicated work time compensation. </a:t>
            </a:r>
          </a:p>
          <a:p>
            <a:endParaRPr lang="en-US" sz="1400" b="1" i="1"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You’re encouraged to schedule virtual meetings to connect with your student group (using Zoom or WebEx) prior to the start of training, throughout the training (if you’d like) and at the end of the training as a ‘wrap-up’ session.</a:t>
            </a:r>
          </a:p>
          <a:p>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8</a:t>
            </a:fld>
            <a:endParaRPr lang="en-US"/>
          </a:p>
        </p:txBody>
      </p:sp>
    </p:spTree>
    <p:extLst>
      <p:ext uri="{BB962C8B-B14F-4D97-AF65-F5344CB8AC3E}">
        <p14:creationId xmlns:p14="http://schemas.microsoft.com/office/powerpoint/2010/main" val="1602717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The Skill Check assignment in Unit 7 is a video submission to you of a med pass demonstration by each student in your group.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After viewing each video, you’ll score each assignment by completing the embedded rubric on the grading screen by simply clicking Yes or No on each step of the medication administration process and providing feedback.   Moodle automatically scores your selections as ‘pass’ or ‘fail’.</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Although at this point in the course, this is a Skill Check assignment, if the student successfully demonstrates the medication administration process, the demonstration may be ‘counted’ as completion of the med administration pretest and the date of the successful med pass entered into the student TMU</a:t>
            </a:r>
            <a:r>
              <a:rPr lang="en-US" sz="1400" dirty="0"/>
              <a:t>Ⓒ</a:t>
            </a:r>
            <a:r>
              <a:rPr lang="en-US" sz="1400" b="1" i="0" u="none" strike="noStrike" kern="1200" dirty="0">
                <a:solidFill>
                  <a:schemeClr val="tx1"/>
                </a:solidFill>
                <a:effectLst/>
                <a:latin typeface="+mn-lt"/>
                <a:ea typeface="+mn-ea"/>
                <a:cs typeface="+mn-cs"/>
              </a:rPr>
              <a:t> record.</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For pretest purposes, a passing score is equivalent to 10 of 12 boxes on the list as seen on your screen being checked as ‘yes’; with the understanding that for the Certification test with D&amp;S DT, a passing score is 100% accuracy.</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It’s important that students continue to practice med administration between completion of the course and their test date.</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If a student does not successfully demonstrate how to pass a med safely on their first attempt, they must practice and then resubmit another video.</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It’s important for you to know that if a student does not pass on their first attempt, they may continue through the course content while practicing in between. </a:t>
            </a:r>
          </a:p>
          <a:p>
            <a:endParaRPr lang="en-US" sz="1400" b="1" i="0" u="none" strike="noStrike" kern="1200" dirty="0">
              <a:solidFill>
                <a:schemeClr val="tx1"/>
              </a:solidFill>
              <a:effectLst/>
              <a:latin typeface="+mn-lt"/>
              <a:ea typeface="+mn-ea"/>
              <a:cs typeface="+mn-cs"/>
            </a:endParaRPr>
          </a:p>
          <a:p>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80</a:t>
            </a:fld>
            <a:endParaRPr lang="en-US"/>
          </a:p>
        </p:txBody>
      </p:sp>
    </p:spTree>
    <p:extLst>
      <p:ext uri="{BB962C8B-B14F-4D97-AF65-F5344CB8AC3E}">
        <p14:creationId xmlns:p14="http://schemas.microsoft.com/office/powerpoint/2010/main" val="28268187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To view how to use the scoring rubric, on your course homepage, in the MAP Trainer Administration block,  click the selection, ‘Grade the Med Admin Video Grading Instructions and Checklist’.</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81</a:t>
            </a:fld>
            <a:endParaRPr lang="en-US"/>
          </a:p>
        </p:txBody>
      </p:sp>
    </p:spTree>
    <p:extLst>
      <p:ext uri="{BB962C8B-B14F-4D97-AF65-F5344CB8AC3E}">
        <p14:creationId xmlns:p14="http://schemas.microsoft.com/office/powerpoint/2010/main" val="30163741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This brings you to a video demonstration of how the scoring rubric works.</a:t>
            </a:r>
          </a:p>
        </p:txBody>
      </p:sp>
      <p:sp>
        <p:nvSpPr>
          <p:cNvPr id="4" name="Slide Number Placeholder 3"/>
          <p:cNvSpPr>
            <a:spLocks noGrp="1"/>
          </p:cNvSpPr>
          <p:nvPr>
            <p:ph type="sldNum" sz="quarter" idx="5"/>
          </p:nvPr>
        </p:nvSpPr>
        <p:spPr/>
        <p:txBody>
          <a:bodyPr/>
          <a:lstStyle/>
          <a:p>
            <a:fld id="{48901798-7575-654C-B2DE-611618EDFF48}" type="slidenum">
              <a:rPr lang="en-US" smtClean="0"/>
              <a:t>82</a:t>
            </a:fld>
            <a:endParaRPr lang="en-US"/>
          </a:p>
        </p:txBody>
      </p:sp>
    </p:spTree>
    <p:extLst>
      <p:ext uri="{BB962C8B-B14F-4D97-AF65-F5344CB8AC3E}">
        <p14:creationId xmlns:p14="http://schemas.microsoft.com/office/powerpoint/2010/main" val="30403560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In place of video submissions, you may watch each student demonstrate the medication administration process via a video conferencing session.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A student may redemonstrate medication administration as many times as needed.</a:t>
            </a:r>
            <a:br>
              <a:rPr lang="en-US" sz="1400" dirty="0"/>
            </a:b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Regardless of how you see the demonstration, you will use the rubric for grading in Moodle and enter the date passed into each student TMU</a:t>
            </a:r>
            <a:r>
              <a:rPr lang="en-US" sz="1400" dirty="0"/>
              <a:t>Ⓒ</a:t>
            </a:r>
            <a:r>
              <a:rPr lang="en-US" sz="1400" b="1" dirty="0"/>
              <a:t> record.</a:t>
            </a:r>
          </a:p>
          <a:p>
            <a:endParaRPr lang="en-US" sz="1400" b="1" dirty="0"/>
          </a:p>
          <a:p>
            <a:r>
              <a:rPr lang="en-US" sz="1400" b="1" dirty="0"/>
              <a:t>If you prefer to print a paper checklist for grading, it is available as shown on your screen.</a:t>
            </a:r>
            <a:endParaRPr lang="en-US" sz="1400" dirty="0"/>
          </a:p>
        </p:txBody>
      </p:sp>
      <p:sp>
        <p:nvSpPr>
          <p:cNvPr id="4" name="Slide Number Placeholder 3"/>
          <p:cNvSpPr>
            <a:spLocks noGrp="1"/>
          </p:cNvSpPr>
          <p:nvPr>
            <p:ph type="sldNum" sz="quarter" idx="5"/>
          </p:nvPr>
        </p:nvSpPr>
        <p:spPr/>
        <p:txBody>
          <a:bodyPr/>
          <a:lstStyle/>
          <a:p>
            <a:fld id="{48901798-7575-654C-B2DE-611618EDFF48}" type="slidenum">
              <a:rPr lang="en-US" smtClean="0"/>
              <a:t>83</a:t>
            </a:fld>
            <a:endParaRPr lang="en-US"/>
          </a:p>
        </p:txBody>
      </p:sp>
    </p:spTree>
    <p:extLst>
      <p:ext uri="{BB962C8B-B14F-4D97-AF65-F5344CB8AC3E}">
        <p14:creationId xmlns:p14="http://schemas.microsoft.com/office/powerpoint/2010/main" val="11409752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Unit 8 has 2 parts, with the average minutes spent in each listed on your screen. </a:t>
            </a: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84</a:t>
            </a:fld>
            <a:endParaRPr lang="en-US"/>
          </a:p>
        </p:txBody>
      </p:sp>
    </p:spTree>
    <p:extLst>
      <p:ext uri="{BB962C8B-B14F-4D97-AF65-F5344CB8AC3E}">
        <p14:creationId xmlns:p14="http://schemas.microsoft.com/office/powerpoint/2010/main" val="30212525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The average time for students to complete the entire course content is 13 hours.  </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This does not include quiz time, practice time or time spent reviewing either a hard copy of RIA or an online copy or any time spent during Trainer Virtual sessions.</a:t>
            </a:r>
          </a:p>
          <a:p>
            <a:endParaRPr lang="en-US" sz="14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85</a:t>
            </a:fld>
            <a:endParaRPr lang="en-US"/>
          </a:p>
        </p:txBody>
      </p:sp>
    </p:spTree>
    <p:extLst>
      <p:ext uri="{BB962C8B-B14F-4D97-AF65-F5344CB8AC3E}">
        <p14:creationId xmlns:p14="http://schemas.microsoft.com/office/powerpoint/2010/main" val="3296396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When a Student submits the Unit 9 Quiz, you will receive an email notification.  </a:t>
            </a:r>
          </a:p>
          <a:p>
            <a:endParaRPr lang="en-US" sz="1400" b="1" dirty="0"/>
          </a:p>
          <a:p>
            <a:r>
              <a:rPr lang="en-US" sz="1400" b="1" dirty="0"/>
              <a:t>If the student chooses to retake the Unit 9 quiz, you’ll receive additional email notifications for as many times it’s retaken.</a:t>
            </a:r>
          </a:p>
          <a:p>
            <a:endParaRPr lang="en-US" sz="1400" b="1" dirty="0"/>
          </a:p>
          <a:p>
            <a:r>
              <a:rPr lang="en-US" sz="1400" b="1" dirty="0"/>
              <a:t>This is helpful for tracking students as they near completion of the content.</a:t>
            </a:r>
          </a:p>
        </p:txBody>
      </p:sp>
      <p:sp>
        <p:nvSpPr>
          <p:cNvPr id="4" name="Slide Number Placeholder 3"/>
          <p:cNvSpPr>
            <a:spLocks noGrp="1"/>
          </p:cNvSpPr>
          <p:nvPr>
            <p:ph type="sldNum" sz="quarter" idx="5"/>
          </p:nvPr>
        </p:nvSpPr>
        <p:spPr/>
        <p:txBody>
          <a:bodyPr/>
          <a:lstStyle/>
          <a:p>
            <a:fld id="{48901798-7575-654C-B2DE-611618EDFF48}" type="slidenum">
              <a:rPr lang="en-US" smtClean="0"/>
              <a:t>86</a:t>
            </a:fld>
            <a:endParaRPr lang="en-US"/>
          </a:p>
        </p:txBody>
      </p:sp>
    </p:spTree>
    <p:extLst>
      <p:ext uri="{BB962C8B-B14F-4D97-AF65-F5344CB8AC3E}">
        <p14:creationId xmlns:p14="http://schemas.microsoft.com/office/powerpoint/2010/main" val="34548452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After completing Unit 9 and passing the corresponding quiz, a student will see this ‘Almost Done! Next Steps’</a:t>
            </a:r>
            <a:r>
              <a:rPr lang="en-US" sz="1400" b="1" dirty="0">
                <a:solidFill>
                  <a:schemeClr val="tx1"/>
                </a:solidFill>
              </a:rPr>
              <a:t> message open on their dashboard indicating they are now eligible to take the three pretest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When they click on ‘Read these Mandatory Pretest Instructions’ it brings them to…</a:t>
            </a: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87</a:t>
            </a:fld>
            <a:endParaRPr lang="en-US"/>
          </a:p>
        </p:txBody>
      </p:sp>
    </p:spTree>
    <p:extLst>
      <p:ext uri="{BB962C8B-B14F-4D97-AF65-F5344CB8AC3E}">
        <p14:creationId xmlns:p14="http://schemas.microsoft.com/office/powerpoint/2010/main" val="2568574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…instructions for each of the three Pretest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From Moodle each student may view D&amp;S DT tutorials regarding the Knowledge and Transcription pretests as well as access both pretests via links to the TMU</a:t>
            </a:r>
            <a:r>
              <a:rPr lang="en-US" sz="1400" dirty="0"/>
              <a:t>Ⓒ</a:t>
            </a:r>
            <a:r>
              <a:rPr lang="en-US" sz="1400" b="1" dirty="0"/>
              <a:t> homepage.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88</a:t>
            </a:fld>
            <a:endParaRPr lang="en-US"/>
          </a:p>
        </p:txBody>
      </p:sp>
    </p:spTree>
    <p:extLst>
      <p:ext uri="{BB962C8B-B14F-4D97-AF65-F5344CB8AC3E}">
        <p14:creationId xmlns:p14="http://schemas.microsoft.com/office/powerpoint/2010/main" val="11516094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Remember, in addition to links within Moodle, you can direct your student group to access the tutorials on the D&amp;S DT Massachusetts homepage. </a:t>
            </a:r>
          </a:p>
          <a:p>
            <a:endParaRPr lang="en-US" sz="1400" b="1" dirty="0"/>
          </a:p>
          <a:p>
            <a:r>
              <a:rPr lang="en-US" sz="1400" b="1" dirty="0"/>
              <a:t>You’ll find the tutorials helpful as well.</a:t>
            </a:r>
          </a:p>
        </p:txBody>
      </p:sp>
      <p:sp>
        <p:nvSpPr>
          <p:cNvPr id="4" name="Slide Number Placeholder 3"/>
          <p:cNvSpPr>
            <a:spLocks noGrp="1"/>
          </p:cNvSpPr>
          <p:nvPr>
            <p:ph type="sldNum" sz="quarter" idx="5"/>
          </p:nvPr>
        </p:nvSpPr>
        <p:spPr/>
        <p:txBody>
          <a:bodyPr/>
          <a:lstStyle/>
          <a:p>
            <a:fld id="{48901798-7575-654C-B2DE-611618EDFF48}" type="slidenum">
              <a:rPr lang="en-US" smtClean="0"/>
              <a:t>89</a:t>
            </a:fld>
            <a:endParaRPr lang="en-US"/>
          </a:p>
        </p:txBody>
      </p:sp>
    </p:spTree>
    <p:extLst>
      <p:ext uri="{BB962C8B-B14F-4D97-AF65-F5344CB8AC3E}">
        <p14:creationId xmlns:p14="http://schemas.microsoft.com/office/powerpoint/2010/main" val="87158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u="none" strike="noStrike" kern="1200" dirty="0">
                <a:solidFill>
                  <a:schemeClr val="tx1"/>
                </a:solidFill>
                <a:effectLst/>
                <a:latin typeface="+mn-lt"/>
                <a:ea typeface="+mn-ea"/>
                <a:cs typeface="+mn-cs"/>
              </a:rPr>
              <a:t>In addition to the completion of the 9 Units, each student must successfully complete the 3 pretest components.  </a:t>
            </a:r>
          </a:p>
          <a:p>
            <a:pPr marL="0" indent="0">
              <a:buFontTx/>
              <a:buNone/>
            </a:pPr>
            <a:endParaRPr lang="en-US" sz="1400" b="1" i="0" u="none" strike="noStrike" kern="1200" dirty="0">
              <a:solidFill>
                <a:schemeClr val="tx1"/>
              </a:solidFill>
              <a:effectLst/>
              <a:latin typeface="+mn-lt"/>
              <a:ea typeface="+mn-ea"/>
              <a:cs typeface="+mn-cs"/>
            </a:endParaRPr>
          </a:p>
          <a:p>
            <a:pPr marL="0" indent="0">
              <a:buFontTx/>
              <a:buNone/>
            </a:pPr>
            <a:br>
              <a:rPr lang="en-US" sz="1200" b="1" i="0" u="none" strike="noStrike" kern="1200" dirty="0">
                <a:solidFill>
                  <a:schemeClr val="tx1"/>
                </a:solidFill>
                <a:effectLst/>
                <a:latin typeface="+mn-lt"/>
                <a:ea typeface="+mn-ea"/>
                <a:cs typeface="+mn-cs"/>
              </a:rPr>
            </a:br>
            <a:br>
              <a:rPr lang="en-US" sz="1200" b="1" i="0" u="none" strike="noStrike" kern="1200" dirty="0">
                <a:solidFill>
                  <a:schemeClr val="tx1"/>
                </a:solidFill>
                <a:effectLst/>
                <a:latin typeface="+mn-lt"/>
                <a:ea typeface="+mn-ea"/>
                <a:cs typeface="+mn-cs"/>
              </a:rPr>
            </a:b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a:t>
            </a:fld>
            <a:endParaRPr lang="en-US"/>
          </a:p>
        </p:txBody>
      </p:sp>
    </p:spTree>
    <p:extLst>
      <p:ext uri="{BB962C8B-B14F-4D97-AF65-F5344CB8AC3E}">
        <p14:creationId xmlns:p14="http://schemas.microsoft.com/office/powerpoint/2010/main" val="33875920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The Knowledge pretest is 30 multiple choice questions based on content from the RIA curriculum.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test must be completed within 35 minutes with a score of 80% or higher.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90</a:t>
            </a:fld>
            <a:endParaRPr lang="en-US"/>
          </a:p>
        </p:txBody>
      </p:sp>
    </p:spTree>
    <p:extLst>
      <p:ext uri="{BB962C8B-B14F-4D97-AF65-F5344CB8AC3E}">
        <p14:creationId xmlns:p14="http://schemas.microsoft.com/office/powerpoint/2010/main" val="31700274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The Knowledge pretest may be retaken by the student as many times as they choose.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Each test attempt provides a new set of test questions.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The student is only required to pass this component once to meet the Knowledge pretest requirement.</a:t>
            </a:r>
          </a:p>
          <a:p>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91</a:t>
            </a:fld>
            <a:endParaRPr lang="en-US"/>
          </a:p>
        </p:txBody>
      </p:sp>
    </p:spTree>
    <p:extLst>
      <p:ext uri="{BB962C8B-B14F-4D97-AF65-F5344CB8AC3E}">
        <p14:creationId xmlns:p14="http://schemas.microsoft.com/office/powerpoint/2010/main" val="36427541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Once a test is taken, TMU©  grades the test automatically as pass or fail and updates the student’s record indicating that the Knowledge component of the pretest is completed. </a:t>
            </a:r>
          </a:p>
          <a:p>
            <a:endParaRPr lang="en-US" sz="14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901798-7575-654C-B2DE-611618EDFF48}" type="slidenum">
              <a:rPr lang="en-US" smtClean="0"/>
              <a:t>92</a:t>
            </a:fld>
            <a:endParaRPr lang="en-US"/>
          </a:p>
        </p:txBody>
      </p:sp>
    </p:spTree>
    <p:extLst>
      <p:ext uri="{BB962C8B-B14F-4D97-AF65-F5344CB8AC3E}">
        <p14:creationId xmlns:p14="http://schemas.microsoft.com/office/powerpoint/2010/main" val="40118621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For each test taken, the student can view the details of their score. </a:t>
            </a:r>
            <a:endParaRPr lang="en-US" sz="1400" dirty="0"/>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Each unit of the curriculum is given a score and vocabulary words are listed which were part of test questions that were missed.</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When you access the students’ TMU</a:t>
            </a:r>
            <a:r>
              <a:rPr lang="en-US" sz="1400" dirty="0"/>
              <a:t>Ⓒ</a:t>
            </a:r>
            <a:r>
              <a:rPr lang="en-US" sz="1400" b="1" dirty="0"/>
              <a:t> record, you will also see the Knowledge pretest result and the date passed.</a:t>
            </a: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If at any time you question the veracity of a student’s test results, you can request that the student retake the Knowledge pretest under supervision.</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Students are encouraged to use this pretest as a study tool.   There are over 200 questions in the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The Knowledge pretest mimics the Certification Knowledge test that the student will take with D&amp;S DT.</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93</a:t>
            </a:fld>
            <a:endParaRPr lang="en-US"/>
          </a:p>
        </p:txBody>
      </p:sp>
    </p:spTree>
    <p:extLst>
      <p:ext uri="{BB962C8B-B14F-4D97-AF65-F5344CB8AC3E}">
        <p14:creationId xmlns:p14="http://schemas.microsoft.com/office/powerpoint/2010/main" val="37092649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On the D&amp;S DT Massachusetts homepage there is a Transcription pretest tutorial.  </a:t>
            </a:r>
          </a:p>
          <a:p>
            <a:endParaRPr lang="en-US" sz="1400" b="1" dirty="0"/>
          </a:p>
          <a:p>
            <a:r>
              <a:rPr lang="en-US" sz="1400" b="1" dirty="0"/>
              <a:t>Eventually as this ‘Blue Box’ is updated with more current MAP information, it will be removed.</a:t>
            </a:r>
          </a:p>
          <a:p>
            <a:endParaRPr lang="en-US" sz="1400" b="1" dirty="0"/>
          </a:p>
          <a:p>
            <a:r>
              <a:rPr lang="en-US" sz="1400" b="1" dirty="0"/>
              <a:t>Know that the same tutorial is in both the student and trainer tutorial sections.</a:t>
            </a:r>
          </a:p>
        </p:txBody>
      </p:sp>
      <p:sp>
        <p:nvSpPr>
          <p:cNvPr id="4" name="Slide Number Placeholder 3"/>
          <p:cNvSpPr>
            <a:spLocks noGrp="1"/>
          </p:cNvSpPr>
          <p:nvPr>
            <p:ph type="sldNum" sz="quarter" idx="5"/>
          </p:nvPr>
        </p:nvSpPr>
        <p:spPr/>
        <p:txBody>
          <a:bodyPr/>
          <a:lstStyle/>
          <a:p>
            <a:fld id="{48901798-7575-654C-B2DE-611618EDFF48}" type="slidenum">
              <a:rPr lang="en-US" smtClean="0"/>
              <a:t>94</a:t>
            </a:fld>
            <a:endParaRPr lang="en-US"/>
          </a:p>
        </p:txBody>
      </p:sp>
    </p:spTree>
    <p:extLst>
      <p:ext uri="{BB962C8B-B14F-4D97-AF65-F5344CB8AC3E}">
        <p14:creationId xmlns:p14="http://schemas.microsoft.com/office/powerpoint/2010/main" val="4180329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u="none" strike="noStrike" kern="1200" dirty="0">
                <a:solidFill>
                  <a:schemeClr val="tx1"/>
                </a:solidFill>
                <a:effectLst/>
                <a:latin typeface="+mn-lt"/>
                <a:ea typeface="+mn-ea"/>
                <a:cs typeface="+mn-cs"/>
              </a:rPr>
              <a:t>Each student must pass one Transcription pretest modeled after the Unit 6 Skill Check Assignment.  </a:t>
            </a:r>
          </a:p>
          <a:p>
            <a:pPr marL="0" indent="0">
              <a:buFontTx/>
              <a:buNone/>
            </a:pPr>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tx1"/>
                </a:solidFill>
                <a:effectLst/>
                <a:latin typeface="+mn-lt"/>
                <a:ea typeface="+mn-ea"/>
                <a:cs typeface="+mn-cs"/>
              </a:rPr>
              <a:t>When you enter the training end date, the Unit 6 Practice Transcription will change to allow students to take the Transcription pretest.</a:t>
            </a:r>
            <a:endParaRPr lang="en-US" sz="1400" b="1" dirty="0"/>
          </a:p>
          <a:p>
            <a:endParaRPr lang="en-US" sz="1400" b="1" dirty="0"/>
          </a:p>
          <a:p>
            <a:pPr marL="0" indent="0">
              <a:buFontTx/>
              <a:buNone/>
            </a:pPr>
            <a:r>
              <a:rPr lang="en-US" sz="1400" b="1" i="0" u="none" strike="noStrike" kern="1200" dirty="0">
                <a:solidFill>
                  <a:schemeClr val="tx1"/>
                </a:solidFill>
                <a:effectLst/>
                <a:latin typeface="+mn-lt"/>
                <a:ea typeface="+mn-ea"/>
                <a:cs typeface="+mn-cs"/>
              </a:rPr>
              <a:t>A passing Unit 6 practice Skill check assignment is NOT a substitute for a passing Transcription pretest.  </a:t>
            </a:r>
          </a:p>
          <a:p>
            <a:pPr marL="0" indent="0">
              <a:buFontTx/>
              <a:buNone/>
            </a:pPr>
            <a:endParaRPr lang="en-US" sz="1400" b="1" i="0" u="none" strike="noStrike" kern="1200" dirty="0">
              <a:solidFill>
                <a:schemeClr val="tx1"/>
              </a:solidFill>
              <a:effectLst/>
              <a:latin typeface="+mn-lt"/>
              <a:ea typeface="+mn-ea"/>
              <a:cs typeface="+mn-cs"/>
            </a:endParaRPr>
          </a:p>
          <a:p>
            <a:r>
              <a:rPr lang="en-US" sz="1400" b="1" dirty="0"/>
              <a:t>You will know a transcription pretest was submitted and is pending grading by the ‘scoring’ selection on your TMU© homepage as mentioned earlier.</a:t>
            </a:r>
            <a:endParaRPr lang="en-US" sz="1400" b="1" i="0" u="none" strike="noStrike" kern="1200" dirty="0">
              <a:solidFill>
                <a:schemeClr val="tx1"/>
              </a:solidFill>
              <a:effectLst/>
              <a:latin typeface="+mn-lt"/>
              <a:ea typeface="+mn-ea"/>
              <a:cs typeface="+mn-cs"/>
            </a:endParaRPr>
          </a:p>
          <a:p>
            <a:pPr marL="0" indent="0">
              <a:buFontTx/>
              <a:buNone/>
            </a:pPr>
            <a:endParaRPr lang="en-US" sz="1400" b="1" i="0" u="none" strike="noStrike" kern="1200" dirty="0">
              <a:solidFill>
                <a:schemeClr val="tx1"/>
              </a:solidFill>
              <a:effectLst/>
              <a:latin typeface="+mn-lt"/>
              <a:ea typeface="+mn-ea"/>
              <a:cs typeface="+mn-cs"/>
            </a:endParaRPr>
          </a:p>
          <a:p>
            <a:pPr marL="0" indent="0">
              <a:buFontTx/>
              <a:buNone/>
            </a:pPr>
            <a:r>
              <a:rPr lang="en-US" sz="1400" b="1" i="0" u="none" strike="noStrike" kern="1200" dirty="0">
                <a:solidFill>
                  <a:schemeClr val="tx1"/>
                </a:solidFill>
                <a:effectLst/>
                <a:latin typeface="+mn-lt"/>
                <a:ea typeface="+mn-ea"/>
                <a:cs typeface="+mn-cs"/>
              </a:rPr>
              <a:t>Students may retake the transcription pretest as many times as needed to pass with 100% accuracy. </a:t>
            </a:r>
          </a:p>
          <a:p>
            <a:endParaRPr lang="en-US" sz="1200" b="1" dirty="0"/>
          </a:p>
          <a:p>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95</a:t>
            </a:fld>
            <a:endParaRPr lang="en-US"/>
          </a:p>
        </p:txBody>
      </p:sp>
    </p:spTree>
    <p:extLst>
      <p:ext uri="{BB962C8B-B14F-4D97-AF65-F5344CB8AC3E}">
        <p14:creationId xmlns:p14="http://schemas.microsoft.com/office/powerpoint/2010/main" val="34999431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none" strike="noStrike" kern="1200" dirty="0">
                <a:solidFill>
                  <a:schemeClr val="tx1"/>
                </a:solidFill>
                <a:effectLst/>
                <a:latin typeface="+mn-lt"/>
                <a:ea typeface="+mn-ea"/>
                <a:cs typeface="+mn-cs"/>
              </a:rPr>
              <a:t>Take advantage of the  'How to Grade a Transcription Pretest’ tutorial on the </a:t>
            </a:r>
            <a:r>
              <a:rPr lang="en-US" sz="1400" b="1" i="0" u="none" strike="noStrike" kern="1200" dirty="0" err="1">
                <a:solidFill>
                  <a:schemeClr val="tx1"/>
                </a:solidFill>
                <a:effectLst/>
                <a:latin typeface="+mn-lt"/>
                <a:ea typeface="+mn-ea"/>
                <a:cs typeface="+mn-cs"/>
              </a:rPr>
              <a:t>hdmaster</a:t>
            </a:r>
            <a:r>
              <a:rPr lang="en-US" sz="1400" b="1" i="0" u="none" strike="noStrike" kern="1200" dirty="0">
                <a:solidFill>
                  <a:schemeClr val="tx1"/>
                </a:solidFill>
                <a:effectLst/>
                <a:latin typeface="+mn-lt"/>
                <a:ea typeface="+mn-ea"/>
                <a:cs typeface="+mn-cs"/>
              </a:rPr>
              <a:t> website.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It displays how the transcription submitted by the student is positioned next to the corresponding master grading sheet you will use for grading.</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You will first provide feedback to the student, score the transcription as ‘pass’ or ‘</a:t>
            </a:r>
            <a:r>
              <a:rPr lang="en-US" sz="1400" b="1" i="0" u="none" strike="noStrike" kern="1200">
                <a:solidFill>
                  <a:schemeClr val="tx1"/>
                </a:solidFill>
                <a:effectLst/>
                <a:latin typeface="+mn-lt"/>
                <a:ea typeface="+mn-ea"/>
                <a:cs typeface="+mn-cs"/>
              </a:rPr>
              <a:t>fail’, </a:t>
            </a:r>
            <a:r>
              <a:rPr lang="en-US" sz="1400" b="1" i="0" u="none" strike="noStrike" kern="1200" dirty="0">
                <a:solidFill>
                  <a:schemeClr val="tx1"/>
                </a:solidFill>
                <a:effectLst/>
                <a:latin typeface="+mn-lt"/>
                <a:ea typeface="+mn-ea"/>
                <a:cs typeface="+mn-cs"/>
              </a:rPr>
              <a:t>then the date will automatically populate in TMU</a:t>
            </a:r>
            <a:r>
              <a:rPr lang="en-US" sz="1400" dirty="0"/>
              <a:t>©</a:t>
            </a:r>
            <a:r>
              <a:rPr lang="en-US" sz="1400" b="1" i="0" u="none" strike="noStrike" kern="1200" dirty="0">
                <a:solidFill>
                  <a:schemeClr val="tx1"/>
                </a:solidFill>
                <a:effectLst/>
                <a:latin typeface="+mn-lt"/>
                <a:ea typeface="+mn-ea"/>
                <a:cs typeface="+mn-cs"/>
              </a:rPr>
              <a:t>.   </a:t>
            </a:r>
          </a:p>
          <a:p>
            <a:endParaRPr lang="en-US" sz="1400" b="1" i="0" u="none" strike="noStrike"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If a student submits a paper transcription, the pretest pass date is manually input into TMU</a:t>
            </a:r>
            <a:r>
              <a:rPr lang="en-US" sz="1400" dirty="0"/>
              <a:t>©</a:t>
            </a:r>
            <a:r>
              <a:rPr lang="en-US" sz="1400" b="1" i="0" u="none" strike="noStrike" kern="1200" dirty="0">
                <a:solidFill>
                  <a:schemeClr val="tx1"/>
                </a:solidFill>
                <a:effectLst/>
                <a:latin typeface="+mn-lt"/>
                <a:ea typeface="+mn-ea"/>
                <a:cs typeface="+mn-cs"/>
              </a:rPr>
              <a:t> by the Trainer.</a:t>
            </a:r>
          </a:p>
          <a:p>
            <a:endParaRPr lang="en-US" sz="1400" b="1" i="0" u="none" strike="noStrike" kern="1200" dirty="0">
              <a:solidFill>
                <a:schemeClr val="tx1"/>
              </a:solidFill>
              <a:effectLst/>
              <a:latin typeface="+mn-lt"/>
              <a:ea typeface="+mn-ea"/>
              <a:cs typeface="+mn-cs"/>
            </a:endParaRPr>
          </a:p>
          <a:p>
            <a:endParaRPr lang="en-US" sz="14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96</a:t>
            </a:fld>
            <a:endParaRPr lang="en-US"/>
          </a:p>
        </p:txBody>
      </p:sp>
    </p:spTree>
    <p:extLst>
      <p:ext uri="{BB962C8B-B14F-4D97-AF65-F5344CB8AC3E}">
        <p14:creationId xmlns:p14="http://schemas.microsoft.com/office/powerpoint/2010/main" val="34201558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i="0" u="none" strike="noStrike" kern="1200" dirty="0">
                <a:solidFill>
                  <a:schemeClr val="bg1"/>
                </a:solidFill>
                <a:effectLst/>
                <a:latin typeface="+mn-lt"/>
                <a:ea typeface="+mn-ea"/>
                <a:cs typeface="+mn-cs"/>
              </a:rPr>
              <a:t>The Medication Administration pretest component is a video demonstration of the medication administration process recorded independently by each student and uploaded to you for viewing.  </a:t>
            </a:r>
          </a:p>
          <a:p>
            <a:pPr marL="0" indent="0">
              <a:buFontTx/>
              <a:buNone/>
            </a:pPr>
            <a:endParaRPr lang="en-US" sz="1400" b="1"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rPr>
              <a:t>Successful completion is a student demonstration verbalizing their knowledge as they complete the 3 Checks, comparing the 5 Rights between the HCP order, the pharmacy label and the medication sheet in 10 minutes or less. </a:t>
            </a:r>
          </a:p>
          <a:p>
            <a:pPr marL="0" indent="0">
              <a:buFontTx/>
              <a:buNone/>
            </a:pPr>
            <a:endParaRPr lang="en-US" sz="1400" b="1" i="0" u="none" strike="noStrike" kern="1200" dirty="0">
              <a:solidFill>
                <a:schemeClr val="bg1"/>
              </a:solidFill>
              <a:effectLst/>
              <a:latin typeface="+mn-lt"/>
              <a:ea typeface="+mn-ea"/>
              <a:cs typeface="+mn-cs"/>
            </a:endParaRPr>
          </a:p>
          <a:p>
            <a:pPr marL="0" indent="0">
              <a:buFontTx/>
              <a:buNone/>
            </a:pPr>
            <a:r>
              <a:rPr lang="en-US" sz="1400" b="1" i="0" u="none" strike="noStrike" kern="1200" dirty="0">
                <a:solidFill>
                  <a:schemeClr val="bg1"/>
                </a:solidFill>
                <a:effectLst/>
                <a:latin typeface="+mn-lt"/>
                <a:ea typeface="+mn-ea"/>
                <a:cs typeface="+mn-cs"/>
              </a:rPr>
              <a:t>If the student submitted a med pass demonstration in the Unit 7 Skill Check Assignment and using the Rubric Tool, the student scored 10 of 12 boxes correct, that same assignment may be used as the med administration demo pretest.  </a:t>
            </a:r>
          </a:p>
          <a:p>
            <a:pPr marL="0" indent="0">
              <a:buFontTx/>
              <a:buNone/>
            </a:pPr>
            <a:endParaRPr lang="en-US" sz="1400" b="1" i="0" u="none" strike="noStrike" kern="1200" dirty="0">
              <a:solidFill>
                <a:schemeClr val="bg1"/>
              </a:solidFill>
              <a:effectLst/>
              <a:latin typeface="+mn-lt"/>
              <a:ea typeface="+mn-ea"/>
              <a:cs typeface="+mn-cs"/>
            </a:endParaRPr>
          </a:p>
          <a:p>
            <a:pPr marL="0" indent="0">
              <a:buFontTx/>
              <a:buNone/>
            </a:pPr>
            <a:r>
              <a:rPr lang="en-US" sz="1400" b="1" i="0" u="none" strike="noStrike" kern="1200" dirty="0">
                <a:solidFill>
                  <a:schemeClr val="bg1"/>
                </a:solidFill>
                <a:effectLst/>
                <a:latin typeface="+mn-lt"/>
                <a:ea typeface="+mn-ea"/>
                <a:cs typeface="+mn-cs"/>
              </a:rPr>
              <a:t>If the Unit 7 assignment was not successful, the student must upload another video  or provide a demonstration via a 1:1 Virtual session for you to view.</a:t>
            </a:r>
            <a:endParaRPr lang="en-US" sz="1400" b="1" dirty="0">
              <a:solidFill>
                <a:schemeClr val="bg1"/>
              </a:solidFill>
              <a:latin typeface="+mn-lt"/>
            </a:endParaRPr>
          </a:p>
          <a:p>
            <a:endParaRPr lang="en-US" sz="1400" b="1" dirty="0">
              <a:solidFill>
                <a:schemeClr val="bg1"/>
              </a:solidFill>
              <a:latin typeface="+mn-lt"/>
            </a:endParaRPr>
          </a:p>
          <a:p>
            <a:r>
              <a:rPr lang="en-US" sz="1400" b="1" dirty="0">
                <a:solidFill>
                  <a:schemeClr val="bg1"/>
                </a:solidFill>
                <a:latin typeface="+mn-lt"/>
              </a:rPr>
              <a:t>The Rubric Tool must reflect at least 10 of 12 boxes checked to ‘pass’ the pretest component. </a:t>
            </a:r>
          </a:p>
          <a:p>
            <a:endParaRPr lang="en-US" sz="1400" b="1"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You will enter the date passed in the student’s TMU</a:t>
            </a:r>
            <a:r>
              <a:rPr lang="en-US" sz="1400" b="1" dirty="0">
                <a:solidFill>
                  <a:schemeClr val="bg1"/>
                </a:solidFill>
                <a:latin typeface="+mn-lt"/>
              </a:rPr>
              <a:t>Ⓒ</a:t>
            </a:r>
            <a:r>
              <a:rPr lang="en-US" sz="1400" b="1" i="0" u="none" strike="noStrike" kern="1200" dirty="0">
                <a:solidFill>
                  <a:schemeClr val="bg1"/>
                </a:solidFill>
                <a:effectLst/>
                <a:latin typeface="+mn-lt"/>
                <a:ea typeface="+mn-ea"/>
                <a:cs typeface="+mn-cs"/>
              </a:rPr>
              <a:t> record.</a:t>
            </a:r>
          </a:p>
          <a:p>
            <a:br>
              <a:rPr lang="en-US" sz="1400" dirty="0">
                <a:latin typeface="+mn-lt"/>
              </a:rPr>
            </a:br>
            <a:endParaRPr lang="en-US" sz="1400" dirty="0">
              <a:latin typeface="+mn-lt"/>
            </a:endParaRP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97</a:t>
            </a:fld>
            <a:endParaRPr lang="en-US"/>
          </a:p>
        </p:txBody>
      </p:sp>
    </p:spTree>
    <p:extLst>
      <p:ext uri="{BB962C8B-B14F-4D97-AF65-F5344CB8AC3E}">
        <p14:creationId xmlns:p14="http://schemas.microsoft.com/office/powerpoint/2010/main" val="9275197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buFontTx/>
              <a:buNone/>
            </a:pPr>
            <a:r>
              <a:rPr lang="en-US" sz="1400" b="1" dirty="0"/>
              <a:t>A virtual ‘Wrap Up Session’ with your student group provides an opportunity to:</a:t>
            </a:r>
          </a:p>
          <a:p>
            <a:pPr lvl="0" algn="l">
              <a:buFontTx/>
              <a:buNone/>
            </a:pPr>
            <a:endParaRPr lang="en-US" sz="1400" b="1" dirty="0"/>
          </a:p>
          <a:p>
            <a:pPr marL="285750" lvl="0" indent="-285750" algn="l">
              <a:buFont typeface="Arial" panose="020B0604020202020204" pitchFamily="34" charset="0"/>
              <a:buChar char="•"/>
            </a:pPr>
            <a:r>
              <a:rPr lang="en-US" sz="1400" b="1" dirty="0"/>
              <a:t>congratulate those who have completed the course, </a:t>
            </a:r>
          </a:p>
          <a:p>
            <a:pPr marL="285750" lvl="0" indent="-285750" algn="l">
              <a:buFont typeface="Arial" panose="020B0604020202020204" pitchFamily="34" charset="0"/>
              <a:buChar char="•"/>
            </a:pPr>
            <a:r>
              <a:rPr lang="en-US" sz="1400" b="1" dirty="0"/>
              <a:t>review remaining responsibilities such as completing the pretests ASAP </a:t>
            </a:r>
          </a:p>
          <a:p>
            <a:pPr marL="285750" lvl="0" indent="-285750" algn="l">
              <a:buFont typeface="Arial" panose="020B0604020202020204" pitchFamily="34" charset="0"/>
              <a:buChar char="•"/>
            </a:pPr>
            <a:r>
              <a:rPr lang="en-US" sz="1400" b="1" dirty="0"/>
              <a:t>review how to prepare for each test component</a:t>
            </a:r>
          </a:p>
          <a:p>
            <a:pPr marL="285750" lvl="0" indent="-285750" algn="l">
              <a:buFont typeface="Arial" panose="020B0604020202020204" pitchFamily="34" charset="0"/>
              <a:buChar char="•"/>
            </a:pPr>
            <a:r>
              <a:rPr lang="en-US" sz="1400" b="1" dirty="0"/>
              <a:t>remind students to read the D&amp;S DT Candidate Handbook and</a:t>
            </a:r>
          </a:p>
          <a:p>
            <a:pPr marL="285750" lvl="0" indent="-285750" algn="l">
              <a:buFont typeface="Arial" panose="020B0604020202020204" pitchFamily="34" charset="0"/>
              <a:buChar char="•"/>
            </a:pPr>
            <a:r>
              <a:rPr lang="en-US" sz="1400" b="1" dirty="0"/>
              <a:t>review instructions for scheduling D&amp;S DT Knowledge and Skills tests</a:t>
            </a:r>
          </a:p>
          <a:p>
            <a:pPr lvl="0">
              <a:buFontTx/>
              <a:buNone/>
            </a:pPr>
            <a:r>
              <a:rPr lang="en-US" sz="1400" b="1" dirty="0"/>
              <a:t>​</a:t>
            </a:r>
          </a:p>
          <a:p>
            <a:pPr lvl="0">
              <a:buFontTx/>
              <a:buNone/>
            </a:pPr>
            <a:endParaRPr lang="en-US" sz="1400" b="1" dirty="0"/>
          </a:p>
          <a:p>
            <a:pPr lvl="0" algn="l">
              <a:buFontTx/>
              <a:buNone/>
            </a:pPr>
            <a:endParaRPr lang="en-US" sz="2400" dirty="0"/>
          </a:p>
        </p:txBody>
      </p:sp>
      <p:sp>
        <p:nvSpPr>
          <p:cNvPr id="4" name="Slide Number Placeholder 3"/>
          <p:cNvSpPr>
            <a:spLocks noGrp="1"/>
          </p:cNvSpPr>
          <p:nvPr>
            <p:ph type="sldNum" sz="quarter" idx="5"/>
          </p:nvPr>
        </p:nvSpPr>
        <p:spPr/>
        <p:txBody>
          <a:bodyPr/>
          <a:lstStyle/>
          <a:p>
            <a:fld id="{48901798-7575-654C-B2DE-611618EDFF48}" type="slidenum">
              <a:rPr lang="en-US" smtClean="0"/>
              <a:t>98</a:t>
            </a:fld>
            <a:endParaRPr lang="en-US"/>
          </a:p>
        </p:txBody>
      </p:sp>
    </p:spTree>
    <p:extLst>
      <p:ext uri="{BB962C8B-B14F-4D97-AF65-F5344CB8AC3E}">
        <p14:creationId xmlns:p14="http://schemas.microsoft.com/office/powerpoint/2010/main" val="25670353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t>If throughout the course you’ve used the TMU© roster to track pretest completion, check in with staff to ensure they understand that the final course steps include successfully completing the 3 pretests to be eligible to take the Certification 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dirty="0"/>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99</a:t>
            </a:fld>
            <a:endParaRPr lang="en-US"/>
          </a:p>
        </p:txBody>
      </p:sp>
    </p:spTree>
    <p:extLst>
      <p:ext uri="{BB962C8B-B14F-4D97-AF65-F5344CB8AC3E}">
        <p14:creationId xmlns:p14="http://schemas.microsoft.com/office/powerpoint/2010/main" val="1917481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5586B75A-687E-405C-8A0B-8D00578BA2C3}" type="datetimeFigureOut">
              <a:rPr lang="en-US" smtClean="0"/>
              <a:pPr/>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7608072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86342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17022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11479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586B75A-687E-405C-8A0B-8D00578BA2C3}" type="datetimeFigureOut">
              <a:rPr lang="en-US" smtClean="0"/>
              <a:pPr/>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0551705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smtClean="0"/>
              <a:pPr/>
              <a:t>2/22/2021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8568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586B75A-687E-405C-8A0B-8D00578BA2C3}" type="datetimeFigureOut">
              <a:rPr lang="en-US" smtClean="0"/>
              <a:pPr/>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30237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6B75A-687E-405C-8A0B-8D00578BA2C3}" type="datetimeFigureOut">
              <a:rPr lang="en-US" smtClean="0"/>
              <a:pPr/>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59743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39734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EA7F-AE17-7148-9570-129A78F0B49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D9ED5E2-8E5C-F143-8916-B3F7250888B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2E283-E9EF-BD4B-92AA-DA4F4B47D428}"/>
              </a:ext>
            </a:extLst>
          </p:cNvPr>
          <p:cNvSpPr>
            <a:spLocks noGrp="1"/>
          </p:cNvSpPr>
          <p:nvPr>
            <p:ph type="dt" sz="half" idx="10"/>
          </p:nvPr>
        </p:nvSpPr>
        <p:spPr/>
        <p:txBody>
          <a:bodyPr/>
          <a:lstStyle/>
          <a:p>
            <a:fld id="{5586B75A-687E-405C-8A0B-8D00578BA2C3}" type="datetimeFigureOut">
              <a:rPr lang="en-US" smtClean="0"/>
              <a:pPr/>
              <a:t>2/22/2021</a:t>
            </a:fld>
            <a:endParaRPr lang="en-US"/>
          </a:p>
        </p:txBody>
      </p:sp>
      <p:sp>
        <p:nvSpPr>
          <p:cNvPr id="5" name="Footer Placeholder 4">
            <a:extLst>
              <a:ext uri="{FF2B5EF4-FFF2-40B4-BE49-F238E27FC236}">
                <a16:creationId xmlns:a16="http://schemas.microsoft.com/office/drawing/2014/main" id="{04D513D8-84EF-7D49-BC11-5E7139D54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42095-3F21-DD40-8570-AF4FCA4554A7}"/>
              </a:ext>
            </a:extLst>
          </p:cNvPr>
          <p:cNvSpPr>
            <a:spLocks noGrp="1"/>
          </p:cNvSpPr>
          <p:nvPr>
            <p:ph type="sldNum" sz="quarter" idx="12"/>
          </p:nvPr>
        </p:nvSpPr>
        <p:spPr/>
        <p:txBody>
          <a:bodyPr/>
          <a:lstStyle/>
          <a:p>
            <a:fld id="{4FAB73BC-B049-4115-A692-8D63A059BF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86B75A-687E-405C-8A0B-8D00578BA2C3}" type="datetimeFigureOut">
              <a:rPr lang="en-US" smtClean="0"/>
              <a:pPr/>
              <a:t>2/22/2021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16240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86B75A-687E-405C-8A0B-8D00578BA2C3}" type="datetimeFigureOut">
              <a:rPr lang="en-US" smtClean="0"/>
              <a:pPr/>
              <a:t>2/22/2021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73597157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3.png"/><Relationship Id="rId7" Type="http://schemas.openxmlformats.org/officeDocument/2006/relationships/diagramQuickStyle" Target="../diagrams/quickStyle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4.svg"/><Relationship Id="rId9" Type="http://schemas.microsoft.com/office/2007/relationships/diagramDrawing" Target="../diagrams/drawing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jpe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8.jpe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41.png"/><Relationship Id="rId7" Type="http://schemas.openxmlformats.org/officeDocument/2006/relationships/diagramQuickStyle" Target="../diagrams/quickStyle1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42.svg"/><Relationship Id="rId9" Type="http://schemas.microsoft.com/office/2007/relationships/diagramDrawing" Target="../diagrams/drawing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99.xml"/><Relationship Id="rId1" Type="http://schemas.openxmlformats.org/officeDocument/2006/relationships/slideLayout" Target="../slideLayouts/slideLayout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D229-98FA-054C-841C-CFCA77A72AD5}"/>
              </a:ext>
            </a:extLst>
          </p:cNvPr>
          <p:cNvSpPr>
            <a:spLocks noGrp="1"/>
          </p:cNvSpPr>
          <p:nvPr>
            <p:ph type="ctrTitle"/>
          </p:nvPr>
        </p:nvSpPr>
        <p:spPr>
          <a:xfrm>
            <a:off x="5458969" y="2386744"/>
            <a:ext cx="5928358" cy="1645920"/>
          </a:xfrm>
        </p:spPr>
        <p:txBody>
          <a:bodyPr>
            <a:normAutofit/>
          </a:bodyPr>
          <a:lstStyle/>
          <a:p>
            <a:r>
              <a:rPr lang="en-US" dirty="0"/>
              <a:t>Trainer Basics</a:t>
            </a:r>
          </a:p>
        </p:txBody>
      </p:sp>
      <p:sp>
        <p:nvSpPr>
          <p:cNvPr id="3" name="Subtitle 2">
            <a:extLst>
              <a:ext uri="{FF2B5EF4-FFF2-40B4-BE49-F238E27FC236}">
                <a16:creationId xmlns:a16="http://schemas.microsoft.com/office/drawing/2014/main" id="{2F86D517-7454-1440-80E9-1E34EC08AE03}"/>
              </a:ext>
            </a:extLst>
          </p:cNvPr>
          <p:cNvSpPr>
            <a:spLocks noGrp="1"/>
          </p:cNvSpPr>
          <p:nvPr>
            <p:ph type="subTitle" idx="1"/>
          </p:nvPr>
        </p:nvSpPr>
        <p:spPr>
          <a:xfrm>
            <a:off x="5458969" y="4352544"/>
            <a:ext cx="5928358" cy="1239894"/>
          </a:xfrm>
        </p:spPr>
        <p:txBody>
          <a:bodyPr>
            <a:normAutofit/>
          </a:bodyPr>
          <a:lstStyle/>
          <a:p>
            <a:r>
              <a:rPr lang="en-US" dirty="0"/>
              <a:t>Massachusetts Medication Administration Program</a:t>
            </a:r>
          </a:p>
        </p:txBody>
      </p:sp>
      <p:pic>
        <p:nvPicPr>
          <p:cNvPr id="12" name="Picture 11" descr="Machine gears">
            <a:extLst>
              <a:ext uri="{FF2B5EF4-FFF2-40B4-BE49-F238E27FC236}">
                <a16:creationId xmlns:a16="http://schemas.microsoft.com/office/drawing/2014/main" id="{657F82EE-CC85-4D7E-A6BE-7833384637CB}"/>
              </a:ext>
            </a:extLst>
          </p:cNvPr>
          <p:cNvPicPr>
            <a:picLocks noChangeAspect="1"/>
          </p:cNvPicPr>
          <p:nvPr/>
        </p:nvPicPr>
        <p:blipFill>
          <a:blip r:embed="rId3">
            <a:duotone>
              <a:prstClr val="black"/>
              <a:schemeClr val="accent2">
                <a:tint val="45000"/>
                <a:satMod val="400000"/>
              </a:schemeClr>
            </a:duotone>
          </a:blip>
          <a:srcRect l="27400" r="27400"/>
          <a:stretch/>
        </p:blipFill>
        <p:spPr>
          <a:xfrm>
            <a:off x="20" y="10"/>
            <a:ext cx="4654277" cy="6857990"/>
          </a:xfrm>
          <a:prstGeom prst="rect">
            <a:avLst/>
          </a:prstGeom>
        </p:spPr>
      </p:pic>
    </p:spTree>
    <p:extLst>
      <p:ext uri="{BB962C8B-B14F-4D97-AF65-F5344CB8AC3E}">
        <p14:creationId xmlns:p14="http://schemas.microsoft.com/office/powerpoint/2010/main" val="175951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 name="Rectangle 130">
            <a:extLst>
              <a:ext uri="{FF2B5EF4-FFF2-40B4-BE49-F238E27FC236}">
                <a16:creationId xmlns:a16="http://schemas.microsoft.com/office/drawing/2014/main" id="{A4F32040-AEF9-46E5-8AF1-F37E8E77C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64BE4-417A-6046-9E1C-9F3C75FE397E}"/>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br>
              <a:rPr lang="en-US" sz="1500" dirty="0"/>
            </a:br>
            <a:r>
              <a:rPr lang="en-US" sz="1500" dirty="0"/>
              <a:t>Service Provider Support</a:t>
            </a:r>
            <a:br>
              <a:rPr lang="en-US" sz="1500" dirty="0"/>
            </a:br>
            <a:r>
              <a:rPr lang="en-US" sz="1500" dirty="0">
                <a:solidFill>
                  <a:schemeClr val="tx2">
                    <a:lumMod val="60000"/>
                    <a:lumOff val="40000"/>
                  </a:schemeClr>
                </a:solidFill>
              </a:rPr>
              <a:t>Supporting Staff for Online Learning</a:t>
            </a:r>
            <a:br>
              <a:rPr lang="en-US" sz="1500" dirty="0"/>
            </a:br>
            <a:endParaRPr lang="en-US" sz="1500" dirty="0"/>
          </a:p>
        </p:txBody>
      </p:sp>
      <p:sp>
        <p:nvSpPr>
          <p:cNvPr id="162" name="Rectangle 132">
            <a:extLst>
              <a:ext uri="{FF2B5EF4-FFF2-40B4-BE49-F238E27FC236}">
                <a16:creationId xmlns:a16="http://schemas.microsoft.com/office/drawing/2014/main" id="{6B8C0EB2-C10C-42B9-BFAD-DF1446B2B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5865" y="640555"/>
            <a:ext cx="376027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34">
            <a:extLst>
              <a:ext uri="{FF2B5EF4-FFF2-40B4-BE49-F238E27FC236}">
                <a16:creationId xmlns:a16="http://schemas.microsoft.com/office/drawing/2014/main" id="{669E3421-DF66-440D-8C55-242453785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1500" y="806112"/>
            <a:ext cx="3429000"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D47215F-6929-468E-ACD4-3BD35276E79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4770120" y="970704"/>
            <a:ext cx="2651760" cy="2651760"/>
          </a:xfrm>
          <a:prstGeom prst="rect">
            <a:avLst/>
          </a:prstGeom>
        </p:spPr>
      </p:pic>
    </p:spTree>
    <p:extLst>
      <p:ext uri="{BB962C8B-B14F-4D97-AF65-F5344CB8AC3E}">
        <p14:creationId xmlns:p14="http://schemas.microsoft.com/office/powerpoint/2010/main" val="35242459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F49C-8BFA-4D41-8A51-BE988B0D68E3}"/>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Post course responsibilities</a:t>
            </a:r>
          </a:p>
        </p:txBody>
      </p:sp>
      <p:sp>
        <p:nvSpPr>
          <p:cNvPr id="32" name="Rectangle 31">
            <a:extLst>
              <a:ext uri="{FF2B5EF4-FFF2-40B4-BE49-F238E27FC236}">
                <a16:creationId xmlns:a16="http://schemas.microsoft.com/office/drawing/2014/main" id="{375D415B-13C1-41D4-8F3A-AD254AC7E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92181BE-9559-4D09-BBB0-C413B310A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10;&#10;Description automatically generated">
            <a:extLst>
              <a:ext uri="{FF2B5EF4-FFF2-40B4-BE49-F238E27FC236}">
                <a16:creationId xmlns:a16="http://schemas.microsoft.com/office/drawing/2014/main" id="{2D83288A-E35F-144E-9599-DC7C7D633609}"/>
              </a:ext>
            </a:extLst>
          </p:cNvPr>
          <p:cNvPicPr>
            <a:picLocks noChangeAspect="1"/>
          </p:cNvPicPr>
          <p:nvPr/>
        </p:nvPicPr>
        <p:blipFill rotWithShape="1">
          <a:blip r:embed="rId3"/>
          <a:srcRect l="11077" r="11069" b="-2"/>
          <a:stretch/>
        </p:blipFill>
        <p:spPr>
          <a:xfrm>
            <a:off x="970790" y="970704"/>
            <a:ext cx="3686557" cy="265176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3A8DF595-1495-8D4E-8895-FEB68D8CD23A}"/>
              </a:ext>
            </a:extLst>
          </p:cNvPr>
          <p:cNvPicPr>
            <a:picLocks noChangeAspect="1"/>
          </p:cNvPicPr>
          <p:nvPr/>
        </p:nvPicPr>
        <p:blipFill rotWithShape="1">
          <a:blip r:embed="rId4"/>
          <a:srcRect t="12435" b="18321"/>
          <a:stretch/>
        </p:blipFill>
        <p:spPr>
          <a:xfrm>
            <a:off x="4810837" y="970705"/>
            <a:ext cx="6410374" cy="2663308"/>
          </a:xfrm>
          <a:prstGeom prst="rect">
            <a:avLst/>
          </a:prstGeom>
        </p:spPr>
      </p:pic>
    </p:spTree>
    <p:extLst>
      <p:ext uri="{BB962C8B-B14F-4D97-AF65-F5344CB8AC3E}">
        <p14:creationId xmlns:p14="http://schemas.microsoft.com/office/powerpoint/2010/main" val="14252360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F49C-8BFA-4D41-8A51-BE988B0D68E3}"/>
              </a:ext>
            </a:extLst>
          </p:cNvPr>
          <p:cNvSpPr>
            <a:spLocks noGrp="1"/>
          </p:cNvSpPr>
          <p:nvPr>
            <p:ph type="title"/>
          </p:nvPr>
        </p:nvSpPr>
        <p:spPr>
          <a:xfrm>
            <a:off x="834511" y="2286000"/>
            <a:ext cx="2286000" cy="2286000"/>
          </a:xfrm>
          <a:prstGeom prst="flowChartDocument">
            <a:avLst/>
          </a:prstGeom>
          <a:solidFill>
            <a:schemeClr val="accent2"/>
          </a:solidFill>
          <a:ln>
            <a:noFill/>
          </a:ln>
        </p:spPr>
        <p:txBody>
          <a:bodyPr vert="horz" lIns="182880" tIns="182880" rIns="182880" bIns="182880" rtlCol="0" anchor="ctr" anchorCtr="1">
            <a:normAutofit/>
          </a:bodyPr>
          <a:lstStyle/>
          <a:p>
            <a:r>
              <a:rPr lang="en-US" sz="1400">
                <a:solidFill>
                  <a:srgbClr val="FFFFFF"/>
                </a:solidFill>
              </a:rPr>
              <a:t>Post course responsibilities</a:t>
            </a:r>
          </a:p>
        </p:txBody>
      </p:sp>
      <p:sp>
        <p:nvSpPr>
          <p:cNvPr id="25" name="Flowchart: Document 24">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18BCB4A5-F244-4349-8F6E-26D39A56AF11}"/>
              </a:ext>
            </a:extLst>
          </p:cNvPr>
          <p:cNvPicPr>
            <a:picLocks noChangeAspect="1"/>
          </p:cNvPicPr>
          <p:nvPr/>
        </p:nvPicPr>
        <p:blipFill rotWithShape="1">
          <a:blip r:embed="rId3"/>
          <a:srcRect r="2879" b="3"/>
          <a:stretch/>
        </p:blipFill>
        <p:spPr>
          <a:xfrm>
            <a:off x="4361406" y="1203394"/>
            <a:ext cx="6695895" cy="4136505"/>
          </a:xfrm>
          <a:prstGeom prst="rect">
            <a:avLst/>
          </a:prstGeom>
        </p:spPr>
      </p:pic>
    </p:spTree>
    <p:extLst>
      <p:ext uri="{BB962C8B-B14F-4D97-AF65-F5344CB8AC3E}">
        <p14:creationId xmlns:p14="http://schemas.microsoft.com/office/powerpoint/2010/main" val="3256721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A3C9-2662-5A4C-86FB-CCD1ED2F4E03}"/>
              </a:ext>
            </a:extLst>
          </p:cNvPr>
          <p:cNvSpPr>
            <a:spLocks noGrp="1"/>
          </p:cNvSpPr>
          <p:nvPr>
            <p:ph type="title"/>
          </p:nvPr>
        </p:nvSpPr>
        <p:spPr>
          <a:xfrm>
            <a:off x="834511" y="2286000"/>
            <a:ext cx="2286000" cy="2286000"/>
          </a:xfrm>
          <a:prstGeom prst="flowChartDocument">
            <a:avLst/>
          </a:prstGeom>
          <a:solidFill>
            <a:schemeClr val="accent2"/>
          </a:solidFill>
          <a:ln>
            <a:noFill/>
          </a:ln>
        </p:spPr>
        <p:txBody>
          <a:bodyPr vert="horz" lIns="182880" tIns="182880" rIns="182880" bIns="182880" rtlCol="0" anchor="ctr">
            <a:normAutofit/>
          </a:bodyPr>
          <a:lstStyle/>
          <a:p>
            <a:r>
              <a:rPr lang="en-US" sz="1500" dirty="0">
                <a:solidFill>
                  <a:srgbClr val="FFFFFF"/>
                </a:solidFill>
              </a:rPr>
              <a:t>Post course responsibilities</a:t>
            </a:r>
          </a:p>
        </p:txBody>
      </p:sp>
      <p:sp>
        <p:nvSpPr>
          <p:cNvPr id="10" name="Flowchart: Document 9">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B19E25B8-F139-D34C-BB2D-CE7156F51EFA}"/>
              </a:ext>
            </a:extLst>
          </p:cNvPr>
          <p:cNvPicPr>
            <a:picLocks noGrp="1" noChangeAspect="1"/>
          </p:cNvPicPr>
          <p:nvPr>
            <p:ph idx="1"/>
          </p:nvPr>
        </p:nvPicPr>
        <p:blipFill>
          <a:blip r:embed="rId3"/>
          <a:stretch>
            <a:fillRect/>
          </a:stretch>
        </p:blipFill>
        <p:spPr>
          <a:xfrm>
            <a:off x="4361406" y="1396797"/>
            <a:ext cx="6695895" cy="3749700"/>
          </a:xfrm>
          <a:prstGeom prst="rect">
            <a:avLst/>
          </a:prstGeom>
        </p:spPr>
      </p:pic>
    </p:spTree>
    <p:extLst>
      <p:ext uri="{BB962C8B-B14F-4D97-AF65-F5344CB8AC3E}">
        <p14:creationId xmlns:p14="http://schemas.microsoft.com/office/powerpoint/2010/main" val="4057443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00E52-0804-7148-890E-4A2A67E26436}"/>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Student Roster TMU©</a:t>
            </a:r>
          </a:p>
        </p:txBody>
      </p:sp>
      <p:pic>
        <p:nvPicPr>
          <p:cNvPr id="7" name="Picture 2" descr="Example of the Training Roster">
            <a:extLst>
              <a:ext uri="{FF2B5EF4-FFF2-40B4-BE49-F238E27FC236}">
                <a16:creationId xmlns:a16="http://schemas.microsoft.com/office/drawing/2014/main" id="{D62D481D-53AA-FF4A-8C14-79E27EE5F0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35267" y="829985"/>
            <a:ext cx="10921466" cy="2921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95E6DF-126D-4449-8BAF-B9366C6DE2E8}"/>
              </a:ext>
            </a:extLst>
          </p:cNvPr>
          <p:cNvSpPr txBox="1"/>
          <p:nvPr/>
        </p:nvSpPr>
        <p:spPr>
          <a:xfrm>
            <a:off x="635267" y="3318387"/>
            <a:ext cx="10921466" cy="433090"/>
          </a:xfrm>
          <a:prstGeom prst="rect">
            <a:avLst/>
          </a:prstGeom>
          <a:solidFill>
            <a:schemeClr val="bg1">
              <a:lumMod val="50000"/>
            </a:schemeClr>
          </a:solidFill>
        </p:spPr>
        <p:txBody>
          <a:bodyPr wrap="square" rtlCol="0">
            <a:spAutoFit/>
          </a:bodyPr>
          <a:lstStyle/>
          <a:p>
            <a:endParaRPr lang="en-US" dirty="0"/>
          </a:p>
        </p:txBody>
      </p:sp>
    </p:spTree>
    <p:extLst>
      <p:ext uri="{BB962C8B-B14F-4D97-AF65-F5344CB8AC3E}">
        <p14:creationId xmlns:p14="http://schemas.microsoft.com/office/powerpoint/2010/main" val="3147810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1AC82-6EF4-A343-82DE-F992A7A637DC}"/>
              </a:ext>
            </a:extLst>
          </p:cNvPr>
          <p:cNvSpPr>
            <a:spLocks noGrp="1"/>
          </p:cNvSpPr>
          <p:nvPr>
            <p:ph type="title"/>
          </p:nvPr>
        </p:nvSpPr>
        <p:spPr>
          <a:xfrm>
            <a:off x="2231136" y="964692"/>
            <a:ext cx="7729728" cy="1188720"/>
          </a:xfrm>
        </p:spPr>
        <p:txBody>
          <a:bodyPr>
            <a:normAutofit/>
          </a:bodyPr>
          <a:lstStyle/>
          <a:p>
            <a:r>
              <a:rPr lang="en-US" dirty="0"/>
              <a:t>Course Time Extensions </a:t>
            </a:r>
            <a:br>
              <a:rPr lang="en-US" dirty="0"/>
            </a:br>
            <a:r>
              <a:rPr lang="en-US" dirty="0"/>
              <a:t>Trainer Discretion</a:t>
            </a:r>
          </a:p>
        </p:txBody>
      </p:sp>
      <p:graphicFrame>
        <p:nvGraphicFramePr>
          <p:cNvPr id="41" name="Content Placeholder 2">
            <a:extLst>
              <a:ext uri="{FF2B5EF4-FFF2-40B4-BE49-F238E27FC236}">
                <a16:creationId xmlns:a16="http://schemas.microsoft.com/office/drawing/2014/main" id="{EB083458-575A-4193-ADEA-F1F0174F885D}"/>
              </a:ext>
            </a:extLst>
          </p:cNvPr>
          <p:cNvGraphicFramePr>
            <a:graphicFrameLocks noGrp="1"/>
          </p:cNvGraphicFramePr>
          <p:nvPr>
            <p:ph idx="1"/>
            <p:extLst>
              <p:ext uri="{D42A27DB-BD31-4B8C-83A1-F6EECF244321}">
                <p14:modId xmlns:p14="http://schemas.microsoft.com/office/powerpoint/2010/main" val="219759742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0714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able&#10;&#10;Description automatically generated">
            <a:extLst>
              <a:ext uri="{FF2B5EF4-FFF2-40B4-BE49-F238E27FC236}">
                <a16:creationId xmlns:a16="http://schemas.microsoft.com/office/drawing/2014/main" id="{23D13132-A19E-CA49-9ACE-D72A2C64E738}"/>
              </a:ext>
            </a:extLst>
          </p:cNvPr>
          <p:cNvPicPr>
            <a:picLocks noChangeAspect="1"/>
          </p:cNvPicPr>
          <p:nvPr/>
        </p:nvPicPr>
        <p:blipFill rotWithShape="1">
          <a:blip r:embed="rId3"/>
          <a:srcRect l="8489" r="8493" b="2"/>
          <a:stretch/>
        </p:blipFill>
        <p:spPr>
          <a:xfrm>
            <a:off x="4650909" y="10"/>
            <a:ext cx="7541090"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CD5CA-2657-6049-9D8B-F39CB1059B77}"/>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800">
                <a:solidFill>
                  <a:schemeClr val="bg1"/>
                </a:solidFill>
              </a:rPr>
              <a:t>Student rollover</a:t>
            </a:r>
          </a:p>
        </p:txBody>
      </p:sp>
      <p:sp>
        <p:nvSpPr>
          <p:cNvPr id="4" name="Text Placeholder 3">
            <a:extLst>
              <a:ext uri="{FF2B5EF4-FFF2-40B4-BE49-F238E27FC236}">
                <a16:creationId xmlns:a16="http://schemas.microsoft.com/office/drawing/2014/main" id="{4CD9AF96-4DB2-3041-83BC-1AB15C8F3E9A}"/>
              </a:ext>
            </a:extLst>
          </p:cNvPr>
          <p:cNvSpPr>
            <a:spLocks noGrp="1"/>
          </p:cNvSpPr>
          <p:nvPr>
            <p:ph type="body" sz="half" idx="2"/>
          </p:nvPr>
        </p:nvSpPr>
        <p:spPr>
          <a:xfrm>
            <a:off x="643468" y="2638044"/>
            <a:ext cx="3363974" cy="3415622"/>
          </a:xfrm>
        </p:spPr>
        <p:txBody>
          <a:bodyPr vert="horz" lIns="91440" tIns="45720" rIns="91440" bIns="45720" rtlCol="0">
            <a:normAutofit/>
          </a:bodyPr>
          <a:lstStyle/>
          <a:p>
            <a:pPr indent="-228600" algn="l">
              <a:buFont typeface="Arial" panose="020B0604020202020204" pitchFamily="34" charset="0"/>
              <a:buChar char="•"/>
            </a:pPr>
            <a:r>
              <a:rPr lang="en-US">
                <a:solidFill>
                  <a:schemeClr val="bg1"/>
                </a:solidFill>
              </a:rPr>
              <a:t>Trainer Discretion</a:t>
            </a:r>
          </a:p>
          <a:p>
            <a:pPr indent="-228600" algn="l">
              <a:buFont typeface="Arial" panose="020B0604020202020204" pitchFamily="34" charset="0"/>
              <a:buChar char="•"/>
            </a:pPr>
            <a:r>
              <a:rPr lang="en-US">
                <a:solidFill>
                  <a:schemeClr val="bg1"/>
                </a:solidFill>
              </a:rPr>
              <a:t>Check  Template ‘Previously Enrolled’</a:t>
            </a:r>
          </a:p>
          <a:p>
            <a:pPr indent="-228600" algn="l">
              <a:buFont typeface="Arial" panose="020B0604020202020204" pitchFamily="34" charset="0"/>
              <a:buChar char="•"/>
            </a:pPr>
            <a:r>
              <a:rPr lang="en-US">
                <a:solidFill>
                  <a:schemeClr val="bg1"/>
                </a:solidFill>
              </a:rPr>
              <a:t>Student Continues their Progression </a:t>
            </a:r>
          </a:p>
          <a:p>
            <a:pPr indent="-228600" algn="l">
              <a:buFont typeface="Arial" panose="020B0604020202020204" pitchFamily="34" charset="0"/>
              <a:buChar char="•"/>
            </a:pPr>
            <a:endParaRPr lang="en-US">
              <a:solidFill>
                <a:schemeClr val="bg1"/>
              </a:solidFill>
            </a:endParaRPr>
          </a:p>
        </p:txBody>
      </p:sp>
      <p:sp>
        <p:nvSpPr>
          <p:cNvPr id="6" name="Down Arrow 5">
            <a:extLst>
              <a:ext uri="{FF2B5EF4-FFF2-40B4-BE49-F238E27FC236}">
                <a16:creationId xmlns:a16="http://schemas.microsoft.com/office/drawing/2014/main" id="{A5B2C1F4-E3CB-254B-A2F2-B2C0209AC146}"/>
              </a:ext>
            </a:extLst>
          </p:cNvPr>
          <p:cNvSpPr/>
          <p:nvPr/>
        </p:nvSpPr>
        <p:spPr>
          <a:xfrm>
            <a:off x="10183091" y="1587536"/>
            <a:ext cx="484632" cy="978408"/>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1074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8B5C-A3BC-CC41-9363-12B80D77D6D8}"/>
              </a:ext>
            </a:extLst>
          </p:cNvPr>
          <p:cNvSpPr>
            <a:spLocks noGrp="1"/>
          </p:cNvSpPr>
          <p:nvPr>
            <p:ph type="title"/>
          </p:nvPr>
        </p:nvSpPr>
        <p:spPr>
          <a:xfrm>
            <a:off x="804672" y="964692"/>
            <a:ext cx="5894832" cy="1188720"/>
          </a:xfrm>
        </p:spPr>
        <p:txBody>
          <a:bodyPr vert="horz" lIns="182880" tIns="182880" rIns="182880" bIns="182880" rtlCol="0" anchor="ctr">
            <a:normAutofit/>
          </a:bodyPr>
          <a:lstStyle/>
          <a:p>
            <a:r>
              <a:rPr lang="en-US" sz="2800"/>
              <a:t>MAP certification test</a:t>
            </a:r>
            <a:br>
              <a:rPr lang="en-US" sz="2800"/>
            </a:br>
            <a:r>
              <a:rPr lang="en-US" sz="2800"/>
              <a:t>components</a:t>
            </a:r>
          </a:p>
        </p:txBody>
      </p:sp>
      <p:sp>
        <p:nvSpPr>
          <p:cNvPr id="6" name="Text Placeholder 5">
            <a:extLst>
              <a:ext uri="{FF2B5EF4-FFF2-40B4-BE49-F238E27FC236}">
                <a16:creationId xmlns:a16="http://schemas.microsoft.com/office/drawing/2014/main" id="{61C9713F-AB9A-0A46-8F30-DE4204D79B67}"/>
              </a:ext>
            </a:extLst>
          </p:cNvPr>
          <p:cNvSpPr>
            <a:spLocks noGrp="1"/>
          </p:cNvSpPr>
          <p:nvPr>
            <p:ph type="body" sz="half" idx="2"/>
          </p:nvPr>
        </p:nvSpPr>
        <p:spPr>
          <a:xfrm>
            <a:off x="803243" y="2638044"/>
            <a:ext cx="5963317" cy="3263206"/>
          </a:xfrm>
        </p:spPr>
        <p:txBody>
          <a:bodyPr vert="horz" lIns="91440" tIns="45720" rIns="91440" bIns="45720" rtlCol="0">
            <a:normAutofit/>
          </a:bodyPr>
          <a:lstStyle/>
          <a:p>
            <a:pPr marL="285750" indent="-228600" algn="l">
              <a:buFont typeface="Arial" panose="020B0604020202020204" pitchFamily="34" charset="0"/>
              <a:buChar char="•"/>
            </a:pPr>
            <a:r>
              <a:rPr lang="en-US">
                <a:solidFill>
                  <a:schemeClr val="tx1">
                    <a:lumMod val="85000"/>
                    <a:lumOff val="15000"/>
                  </a:schemeClr>
                </a:solidFill>
              </a:rPr>
              <a:t>Knowledge</a:t>
            </a:r>
          </a:p>
          <a:p>
            <a:pPr marL="285750" indent="-228600" algn="l">
              <a:buFont typeface="Arial" panose="020B0604020202020204" pitchFamily="34" charset="0"/>
              <a:buChar char="•"/>
            </a:pPr>
            <a:r>
              <a:rPr lang="en-US">
                <a:solidFill>
                  <a:schemeClr val="tx1">
                    <a:lumMod val="85000"/>
                    <a:lumOff val="15000"/>
                  </a:schemeClr>
                </a:solidFill>
              </a:rPr>
              <a:t>Transcription </a:t>
            </a:r>
          </a:p>
          <a:p>
            <a:pPr marL="285750" indent="-228600" algn="l">
              <a:buFont typeface="Arial" panose="020B0604020202020204" pitchFamily="34" charset="0"/>
              <a:buChar char="•"/>
            </a:pPr>
            <a:r>
              <a:rPr lang="en-US">
                <a:solidFill>
                  <a:schemeClr val="tx1">
                    <a:lumMod val="85000"/>
                    <a:lumOff val="15000"/>
                  </a:schemeClr>
                </a:solidFill>
              </a:rPr>
              <a:t>Medication Administration</a:t>
            </a:r>
          </a:p>
        </p:txBody>
      </p:sp>
      <p:sp>
        <p:nvSpPr>
          <p:cNvPr id="20" name="Rectangle 1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application, Word&#10;&#10;Description automatically generated">
            <a:extLst>
              <a:ext uri="{FF2B5EF4-FFF2-40B4-BE49-F238E27FC236}">
                <a16:creationId xmlns:a16="http://schemas.microsoft.com/office/drawing/2014/main" id="{68EAB24B-E269-0644-9A5E-ECE1660ABE18}"/>
              </a:ext>
            </a:extLst>
          </p:cNvPr>
          <p:cNvPicPr>
            <a:picLocks noChangeAspect="1"/>
          </p:cNvPicPr>
          <p:nvPr/>
        </p:nvPicPr>
        <p:blipFill>
          <a:blip r:embed="rId3"/>
          <a:stretch>
            <a:fillRect/>
          </a:stretch>
        </p:blipFill>
        <p:spPr>
          <a:xfrm>
            <a:off x="7737881" y="1293275"/>
            <a:ext cx="3284433" cy="4279392"/>
          </a:xfrm>
          <a:prstGeom prst="rect">
            <a:avLst/>
          </a:prstGeom>
          <a:ln>
            <a:solidFill>
              <a:schemeClr val="tx2"/>
            </a:solidFill>
          </a:ln>
        </p:spPr>
      </p:pic>
      <p:sp>
        <p:nvSpPr>
          <p:cNvPr id="5" name="Content Placeholder 3">
            <a:extLst>
              <a:ext uri="{FF2B5EF4-FFF2-40B4-BE49-F238E27FC236}">
                <a16:creationId xmlns:a16="http://schemas.microsoft.com/office/drawing/2014/main" id="{506EAB66-4966-B840-B7F7-8CD401DDE0BF}"/>
              </a:ext>
            </a:extLst>
          </p:cNvPr>
          <p:cNvSpPr txBox="1">
            <a:spLocks/>
          </p:cNvSpPr>
          <p:nvPr/>
        </p:nvSpPr>
        <p:spPr>
          <a:xfrm>
            <a:off x="7782374" y="3109895"/>
            <a:ext cx="3865281" cy="310198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958026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A755906-3A1B-434D-9E68-9EFCEBBC2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Graphical user interface, application&#10;&#10;Description automatically generated">
            <a:extLst>
              <a:ext uri="{FF2B5EF4-FFF2-40B4-BE49-F238E27FC236}">
                <a16:creationId xmlns:a16="http://schemas.microsoft.com/office/drawing/2014/main" id="{B729369A-D112-DA4F-B04F-9ACED81CFFAE}"/>
              </a:ext>
            </a:extLst>
          </p:cNvPr>
          <p:cNvPicPr>
            <a:picLocks noGrp="1" noChangeAspect="1"/>
          </p:cNvPicPr>
          <p:nvPr>
            <p:ph type="pic" idx="1"/>
          </p:nvPr>
        </p:nvPicPr>
        <p:blipFill rotWithShape="1">
          <a:blip r:embed="rId3"/>
          <a:srcRect t="426" r="-1" b="425"/>
          <a:stretch/>
        </p:blipFill>
        <p:spPr>
          <a:xfrm>
            <a:off x="1910364" y="1271016"/>
            <a:ext cx="8371272" cy="4315968"/>
          </a:xfrm>
          <a:prstGeom prst="rect">
            <a:avLst/>
          </a:prstGeom>
        </p:spPr>
      </p:pic>
      <p:sp>
        <p:nvSpPr>
          <p:cNvPr id="16" name="Oval 15">
            <a:extLst>
              <a:ext uri="{FF2B5EF4-FFF2-40B4-BE49-F238E27FC236}">
                <a16:creationId xmlns:a16="http://schemas.microsoft.com/office/drawing/2014/main" id="{055A0380-F687-418F-A09C-C21C29733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583DAF-1B29-8443-9C5D-B83A20FB82CE}"/>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2000" kern="1200" cap="all" spc="200" baseline="0">
                <a:solidFill>
                  <a:srgbClr val="FFFFFF"/>
                </a:solidFill>
                <a:latin typeface="+mj-lt"/>
                <a:ea typeface="+mj-ea"/>
                <a:cs typeface="+mj-cs"/>
              </a:rPr>
              <a:t>STATE tests</a:t>
            </a:r>
            <a:endParaRPr lang="en-US" sz="2000" kern="1200" cap="all" spc="200" baseline="0" dirty="0">
              <a:solidFill>
                <a:srgbClr val="FFFFFF"/>
              </a:solidFill>
              <a:latin typeface="+mj-lt"/>
              <a:ea typeface="+mj-ea"/>
              <a:cs typeface="+mj-cs"/>
            </a:endParaRPr>
          </a:p>
        </p:txBody>
      </p:sp>
    </p:spTree>
    <p:extLst>
      <p:ext uri="{BB962C8B-B14F-4D97-AF65-F5344CB8AC3E}">
        <p14:creationId xmlns:p14="http://schemas.microsoft.com/office/powerpoint/2010/main" val="8398612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875A32-8054-C94A-92F2-166F41AB1960}"/>
              </a:ext>
            </a:extLst>
          </p:cNvPr>
          <p:cNvSpPr>
            <a:spLocks noGrp="1"/>
          </p:cNvSpPr>
          <p:nvPr>
            <p:ph type="title"/>
          </p:nvPr>
        </p:nvSpPr>
        <p:spPr>
          <a:xfrm>
            <a:off x="765449" y="1114045"/>
            <a:ext cx="4494998" cy="1134640"/>
          </a:xfrm>
        </p:spPr>
        <p:txBody>
          <a:bodyPr vert="horz" lIns="274320" tIns="182880" rIns="274320" bIns="182880" rtlCol="0" anchor="ctr" anchorCtr="1">
            <a:normAutofit/>
          </a:bodyPr>
          <a:lstStyle/>
          <a:p>
            <a:r>
              <a:rPr lang="en-US" dirty="0"/>
              <a:t>Knowledge Test </a:t>
            </a:r>
          </a:p>
        </p:txBody>
      </p:sp>
      <p:graphicFrame>
        <p:nvGraphicFramePr>
          <p:cNvPr id="8" name="Table 8">
            <a:extLst>
              <a:ext uri="{FF2B5EF4-FFF2-40B4-BE49-F238E27FC236}">
                <a16:creationId xmlns:a16="http://schemas.microsoft.com/office/drawing/2014/main" id="{C4D6811C-5961-C74A-A979-44EB2AB866D3}"/>
              </a:ext>
            </a:extLst>
          </p:cNvPr>
          <p:cNvGraphicFramePr>
            <a:graphicFrameLocks noGrp="1"/>
          </p:cNvGraphicFramePr>
          <p:nvPr>
            <p:ph type="pic" idx="1"/>
            <p:extLst>
              <p:ext uri="{D42A27DB-BD31-4B8C-83A1-F6EECF244321}">
                <p14:modId xmlns:p14="http://schemas.microsoft.com/office/powerpoint/2010/main" val="2203818820"/>
              </p:ext>
            </p:extLst>
          </p:nvPr>
        </p:nvGraphicFramePr>
        <p:xfrm>
          <a:off x="5612574" y="1114045"/>
          <a:ext cx="6102349" cy="4937756"/>
        </p:xfrm>
        <a:graphic>
          <a:graphicData uri="http://schemas.openxmlformats.org/drawingml/2006/table">
            <a:tbl>
              <a:tblPr firstRow="1" bandRow="1">
                <a:tableStyleId>{073A0DAA-6AF3-43AB-8588-CEC1D06C72B9}</a:tableStyleId>
              </a:tblPr>
              <a:tblGrid>
                <a:gridCol w="3888808">
                  <a:extLst>
                    <a:ext uri="{9D8B030D-6E8A-4147-A177-3AD203B41FA5}">
                      <a16:colId xmlns:a16="http://schemas.microsoft.com/office/drawing/2014/main" val="2106660950"/>
                    </a:ext>
                  </a:extLst>
                </a:gridCol>
                <a:gridCol w="2213541">
                  <a:extLst>
                    <a:ext uri="{9D8B030D-6E8A-4147-A177-3AD203B41FA5}">
                      <a16:colId xmlns:a16="http://schemas.microsoft.com/office/drawing/2014/main" val="2558312244"/>
                    </a:ext>
                  </a:extLst>
                </a:gridCol>
              </a:tblGrid>
              <a:tr h="537776">
                <a:tc>
                  <a:txBody>
                    <a:bodyPr/>
                    <a:lstStyle/>
                    <a:p>
                      <a:r>
                        <a:rPr lang="en-US" sz="1600" b="0" cap="none" spc="0" dirty="0">
                          <a:solidFill>
                            <a:schemeClr val="bg1"/>
                          </a:solidFill>
                        </a:rPr>
                        <a:t>Subject Area</a:t>
                      </a:r>
                    </a:p>
                  </a:txBody>
                  <a:tcPr marL="102980" marR="102980" marT="102980" marB="51490" anchor="ctr"/>
                </a:tc>
                <a:tc>
                  <a:txBody>
                    <a:bodyPr/>
                    <a:lstStyle/>
                    <a:p>
                      <a:r>
                        <a:rPr lang="en-US" sz="1600" b="0" cap="none" spc="0" dirty="0">
                          <a:solidFill>
                            <a:schemeClr val="bg1"/>
                          </a:solidFill>
                        </a:rPr>
                        <a:t>Number of Questions</a:t>
                      </a:r>
                    </a:p>
                  </a:txBody>
                  <a:tcPr marL="102980" marR="102980" marT="102980" marB="51490" anchor="ctr"/>
                </a:tc>
                <a:extLst>
                  <a:ext uri="{0D108BD9-81ED-4DB2-BD59-A6C34878D82A}">
                    <a16:rowId xmlns:a16="http://schemas.microsoft.com/office/drawing/2014/main" val="4174655981"/>
                  </a:ext>
                </a:extLst>
              </a:tr>
              <a:tr h="439998">
                <a:tc>
                  <a:txBody>
                    <a:bodyPr/>
                    <a:lstStyle/>
                    <a:p>
                      <a:r>
                        <a:rPr lang="en-US" sz="1400" cap="none" spc="0" dirty="0">
                          <a:solidFill>
                            <a:schemeClr val="tx1"/>
                          </a:solidFill>
                        </a:rPr>
                        <a:t>Introduction</a:t>
                      </a:r>
                    </a:p>
                  </a:txBody>
                  <a:tcPr marL="102980" marR="102980" marT="102980" marB="51490"/>
                </a:tc>
                <a:tc>
                  <a:txBody>
                    <a:bodyPr/>
                    <a:lstStyle/>
                    <a:p>
                      <a:r>
                        <a:rPr lang="en-US" sz="1400" cap="none" spc="0" dirty="0">
                          <a:solidFill>
                            <a:schemeClr val="tx1"/>
                          </a:solidFill>
                        </a:rPr>
                        <a:t>1</a:t>
                      </a:r>
                    </a:p>
                  </a:txBody>
                  <a:tcPr marL="102980" marR="102980" marT="102980" marB="51490"/>
                </a:tc>
                <a:extLst>
                  <a:ext uri="{0D108BD9-81ED-4DB2-BD59-A6C34878D82A}">
                    <a16:rowId xmlns:a16="http://schemas.microsoft.com/office/drawing/2014/main" val="2010789930"/>
                  </a:ext>
                </a:extLst>
              </a:tr>
              <a:tr h="439998">
                <a:tc>
                  <a:txBody>
                    <a:bodyPr/>
                    <a:lstStyle/>
                    <a:p>
                      <a:r>
                        <a:rPr lang="en-US" sz="1400" cap="none" spc="0" dirty="0">
                          <a:solidFill>
                            <a:schemeClr val="tx1"/>
                          </a:solidFill>
                        </a:rPr>
                        <a:t>Unit 1 Working in a MAP Registered Program</a:t>
                      </a:r>
                    </a:p>
                  </a:txBody>
                  <a:tcPr/>
                </a:tc>
                <a:tc>
                  <a:txBody>
                    <a:bodyPr/>
                    <a:lstStyle/>
                    <a:p>
                      <a:r>
                        <a:rPr lang="en-US" sz="1400" cap="none" spc="0" dirty="0">
                          <a:solidFill>
                            <a:schemeClr val="tx1"/>
                          </a:solidFill>
                        </a:rPr>
                        <a:t>4</a:t>
                      </a:r>
                    </a:p>
                  </a:txBody>
                  <a:tcPr marL="102980" marR="102980" marT="102980" marB="51490"/>
                </a:tc>
                <a:extLst>
                  <a:ext uri="{0D108BD9-81ED-4DB2-BD59-A6C34878D82A}">
                    <a16:rowId xmlns:a16="http://schemas.microsoft.com/office/drawing/2014/main" val="161053510"/>
                  </a:ext>
                </a:extLst>
              </a:tr>
              <a:tr h="439998">
                <a:tc>
                  <a:txBody>
                    <a:bodyPr/>
                    <a:lstStyle/>
                    <a:p>
                      <a:r>
                        <a:rPr lang="en-US" sz="1400" cap="none" spc="0" dirty="0">
                          <a:solidFill>
                            <a:schemeClr val="tx1"/>
                          </a:solidFill>
                        </a:rPr>
                        <a:t>Unit 2 Observing and Reporting</a:t>
                      </a:r>
                    </a:p>
                  </a:txBody>
                  <a:tcPr marL="102980" marR="102980" marT="102980" marB="51490"/>
                </a:tc>
                <a:tc>
                  <a:txBody>
                    <a:bodyPr/>
                    <a:lstStyle/>
                    <a:p>
                      <a:r>
                        <a:rPr lang="en-US" sz="1400" cap="none" spc="0" dirty="0">
                          <a:solidFill>
                            <a:schemeClr val="tx1"/>
                          </a:solidFill>
                        </a:rPr>
                        <a:t>6</a:t>
                      </a:r>
                    </a:p>
                  </a:txBody>
                  <a:tcPr marL="102980" marR="102980" marT="102980" marB="51490"/>
                </a:tc>
                <a:extLst>
                  <a:ext uri="{0D108BD9-81ED-4DB2-BD59-A6C34878D82A}">
                    <a16:rowId xmlns:a16="http://schemas.microsoft.com/office/drawing/2014/main" val="563926291"/>
                  </a:ext>
                </a:extLst>
              </a:tr>
              <a:tr h="439998">
                <a:tc>
                  <a:txBody>
                    <a:bodyPr/>
                    <a:lstStyle/>
                    <a:p>
                      <a:r>
                        <a:rPr lang="en-US" sz="1400" cap="none" spc="0" dirty="0">
                          <a:solidFill>
                            <a:schemeClr val="tx1"/>
                          </a:solidFill>
                        </a:rPr>
                        <a:t>Unit 3 Medications</a:t>
                      </a:r>
                    </a:p>
                  </a:txBody>
                  <a:tcPr marL="102980" marR="102980" marT="102980" marB="51490"/>
                </a:tc>
                <a:tc>
                  <a:txBody>
                    <a:bodyPr/>
                    <a:lstStyle/>
                    <a:p>
                      <a:r>
                        <a:rPr lang="en-US" sz="1400" cap="none" spc="0" dirty="0">
                          <a:solidFill>
                            <a:schemeClr val="tx1"/>
                          </a:solidFill>
                        </a:rPr>
                        <a:t>4</a:t>
                      </a:r>
                    </a:p>
                  </a:txBody>
                  <a:tcPr marL="102980" marR="102980" marT="102980" marB="51490"/>
                </a:tc>
                <a:extLst>
                  <a:ext uri="{0D108BD9-81ED-4DB2-BD59-A6C34878D82A}">
                    <a16:rowId xmlns:a16="http://schemas.microsoft.com/office/drawing/2014/main" val="358545237"/>
                  </a:ext>
                </a:extLst>
              </a:tr>
              <a:tr h="439998">
                <a:tc>
                  <a:txBody>
                    <a:bodyPr/>
                    <a:lstStyle/>
                    <a:p>
                      <a:r>
                        <a:rPr lang="en-US" sz="1400" cap="none" spc="0" dirty="0">
                          <a:solidFill>
                            <a:schemeClr val="tx1"/>
                          </a:solidFill>
                        </a:rPr>
                        <a:t>Unit 4 Interacting with Health Care Provider</a:t>
                      </a:r>
                    </a:p>
                  </a:txBody>
                  <a:tcPr marL="102980" marR="102980" marT="102980" marB="51490"/>
                </a:tc>
                <a:tc>
                  <a:txBody>
                    <a:bodyPr/>
                    <a:lstStyle/>
                    <a:p>
                      <a:r>
                        <a:rPr lang="en-US" sz="1400" cap="none" spc="0" dirty="0">
                          <a:solidFill>
                            <a:schemeClr val="tx1"/>
                          </a:solidFill>
                        </a:rPr>
                        <a:t>3</a:t>
                      </a:r>
                    </a:p>
                  </a:txBody>
                  <a:tcPr marL="102980" marR="102980" marT="102980" marB="51490"/>
                </a:tc>
                <a:extLst>
                  <a:ext uri="{0D108BD9-81ED-4DB2-BD59-A6C34878D82A}">
                    <a16:rowId xmlns:a16="http://schemas.microsoft.com/office/drawing/2014/main" val="221274371"/>
                  </a:ext>
                </a:extLst>
              </a:tr>
              <a:tr h="439998">
                <a:tc>
                  <a:txBody>
                    <a:bodyPr/>
                    <a:lstStyle/>
                    <a:p>
                      <a:r>
                        <a:rPr lang="en-US" sz="1400" cap="none" spc="0" dirty="0">
                          <a:solidFill>
                            <a:schemeClr val="tx1"/>
                          </a:solidFill>
                        </a:rPr>
                        <a:t>Unit 5 Obtaining, Storing, and Securing Medication</a:t>
                      </a:r>
                    </a:p>
                  </a:txBody>
                  <a:tcPr marL="102980" marR="102980" marT="102980" marB="51490"/>
                </a:tc>
                <a:tc>
                  <a:txBody>
                    <a:bodyPr/>
                    <a:lstStyle/>
                    <a:p>
                      <a:r>
                        <a:rPr lang="en-US" sz="1400" cap="none" spc="0" dirty="0">
                          <a:solidFill>
                            <a:schemeClr val="tx1"/>
                          </a:solidFill>
                        </a:rPr>
                        <a:t>6</a:t>
                      </a:r>
                    </a:p>
                  </a:txBody>
                  <a:tcPr marL="102980" marR="102980" marT="102980" marB="51490"/>
                </a:tc>
                <a:extLst>
                  <a:ext uri="{0D108BD9-81ED-4DB2-BD59-A6C34878D82A}">
                    <a16:rowId xmlns:a16="http://schemas.microsoft.com/office/drawing/2014/main" val="4288260175"/>
                  </a:ext>
                </a:extLst>
              </a:tr>
              <a:tr h="439998">
                <a:tc>
                  <a:txBody>
                    <a:bodyPr/>
                    <a:lstStyle/>
                    <a:p>
                      <a:r>
                        <a:rPr lang="en-US" sz="1400" cap="none" spc="0" dirty="0">
                          <a:solidFill>
                            <a:schemeClr val="tx1"/>
                          </a:solidFill>
                        </a:rPr>
                        <a:t>Unit 6 Recording Information</a:t>
                      </a:r>
                    </a:p>
                  </a:txBody>
                  <a:tcPr marL="102980" marR="102980" marT="102980" marB="51490"/>
                </a:tc>
                <a:tc>
                  <a:txBody>
                    <a:bodyPr/>
                    <a:lstStyle/>
                    <a:p>
                      <a:r>
                        <a:rPr lang="en-US" sz="1400" cap="none" spc="0" dirty="0">
                          <a:solidFill>
                            <a:schemeClr val="tx1"/>
                          </a:solidFill>
                        </a:rPr>
                        <a:t>5</a:t>
                      </a:r>
                    </a:p>
                  </a:txBody>
                  <a:tcPr marL="102980" marR="102980" marT="102980" marB="51490"/>
                </a:tc>
                <a:extLst>
                  <a:ext uri="{0D108BD9-81ED-4DB2-BD59-A6C34878D82A}">
                    <a16:rowId xmlns:a16="http://schemas.microsoft.com/office/drawing/2014/main" val="1833380619"/>
                  </a:ext>
                </a:extLst>
              </a:tr>
              <a:tr h="439998">
                <a:tc>
                  <a:txBody>
                    <a:bodyPr/>
                    <a:lstStyle/>
                    <a:p>
                      <a:r>
                        <a:rPr lang="en-US" sz="1400" cap="none" spc="0" dirty="0">
                          <a:solidFill>
                            <a:schemeClr val="tx1"/>
                          </a:solidFill>
                        </a:rPr>
                        <a:t>Unit 7 Administering Medication</a:t>
                      </a:r>
                    </a:p>
                  </a:txBody>
                  <a:tcPr marL="102980" marR="102980" marT="102980" marB="51490"/>
                </a:tc>
                <a:tc>
                  <a:txBody>
                    <a:bodyPr/>
                    <a:lstStyle/>
                    <a:p>
                      <a:r>
                        <a:rPr lang="en-US" sz="1400" cap="none" spc="0" dirty="0">
                          <a:solidFill>
                            <a:schemeClr val="tx1"/>
                          </a:solidFill>
                        </a:rPr>
                        <a:t>10</a:t>
                      </a:r>
                    </a:p>
                  </a:txBody>
                  <a:tcPr marL="102980" marR="102980" marT="102980" marB="51490"/>
                </a:tc>
                <a:extLst>
                  <a:ext uri="{0D108BD9-81ED-4DB2-BD59-A6C34878D82A}">
                    <a16:rowId xmlns:a16="http://schemas.microsoft.com/office/drawing/2014/main" val="2260933253"/>
                  </a:ext>
                </a:extLst>
              </a:tr>
              <a:tr h="439998">
                <a:tc>
                  <a:txBody>
                    <a:bodyPr/>
                    <a:lstStyle/>
                    <a:p>
                      <a:r>
                        <a:rPr lang="en-US" sz="1400" cap="none" spc="0" dirty="0">
                          <a:solidFill>
                            <a:schemeClr val="tx1"/>
                          </a:solidFill>
                        </a:rPr>
                        <a:t>Unit 8 Chain of Custody</a:t>
                      </a:r>
                    </a:p>
                  </a:txBody>
                  <a:tcPr marL="102980" marR="102980" marT="102980" marB="51490"/>
                </a:tc>
                <a:tc>
                  <a:txBody>
                    <a:bodyPr/>
                    <a:lstStyle/>
                    <a:p>
                      <a:r>
                        <a:rPr lang="en-US" sz="1400" cap="none" spc="0" dirty="0">
                          <a:solidFill>
                            <a:schemeClr val="tx1"/>
                          </a:solidFill>
                        </a:rPr>
                        <a:t>7</a:t>
                      </a:r>
                    </a:p>
                  </a:txBody>
                  <a:tcPr marL="102980" marR="102980" marT="102980" marB="51490"/>
                </a:tc>
                <a:extLst>
                  <a:ext uri="{0D108BD9-81ED-4DB2-BD59-A6C34878D82A}">
                    <a16:rowId xmlns:a16="http://schemas.microsoft.com/office/drawing/2014/main" val="1850734611"/>
                  </a:ext>
                </a:extLst>
              </a:tr>
              <a:tr h="439998">
                <a:tc>
                  <a:txBody>
                    <a:bodyPr/>
                    <a:lstStyle/>
                    <a:p>
                      <a:r>
                        <a:rPr lang="en-US" sz="1400" cap="none" spc="0" dirty="0">
                          <a:solidFill>
                            <a:schemeClr val="tx1"/>
                          </a:solidFill>
                        </a:rPr>
                        <a:t>Unit 9 Medication Occurrences</a:t>
                      </a:r>
                    </a:p>
                  </a:txBody>
                  <a:tcPr marL="102980" marR="102980" marT="102980" marB="51490"/>
                </a:tc>
                <a:tc>
                  <a:txBody>
                    <a:bodyPr/>
                    <a:lstStyle/>
                    <a:p>
                      <a:r>
                        <a:rPr lang="en-US" sz="1400" cap="none" spc="0" dirty="0">
                          <a:solidFill>
                            <a:schemeClr val="tx1"/>
                          </a:solidFill>
                        </a:rPr>
                        <a:t>4</a:t>
                      </a:r>
                    </a:p>
                  </a:txBody>
                  <a:tcPr marL="102980" marR="102980" marT="102980" marB="51490"/>
                </a:tc>
                <a:extLst>
                  <a:ext uri="{0D108BD9-81ED-4DB2-BD59-A6C34878D82A}">
                    <a16:rowId xmlns:a16="http://schemas.microsoft.com/office/drawing/2014/main" val="1469983377"/>
                  </a:ext>
                </a:extLst>
              </a:tr>
            </a:tbl>
          </a:graphicData>
        </a:graphic>
      </p:graphicFrame>
      <p:sp>
        <p:nvSpPr>
          <p:cNvPr id="9" name="Text Placeholder 8">
            <a:extLst>
              <a:ext uri="{FF2B5EF4-FFF2-40B4-BE49-F238E27FC236}">
                <a16:creationId xmlns:a16="http://schemas.microsoft.com/office/drawing/2014/main" id="{D79F2527-91E2-CC4D-B44B-627D11C04CFB}"/>
              </a:ext>
            </a:extLst>
          </p:cNvPr>
          <p:cNvSpPr>
            <a:spLocks noGrp="1"/>
          </p:cNvSpPr>
          <p:nvPr>
            <p:ph type="body" sz="half" idx="2"/>
          </p:nvPr>
        </p:nvSpPr>
        <p:spPr>
          <a:xfrm>
            <a:off x="765449" y="2689054"/>
            <a:ext cx="3794760" cy="2194037"/>
          </a:xfrm>
        </p:spPr>
        <p:txBody>
          <a:bodyPr/>
          <a:lstStyle/>
          <a:p>
            <a:pPr lvl="1"/>
            <a:r>
              <a:rPr lang="en-US" dirty="0"/>
              <a:t>50 Multiple-Choice Questions</a:t>
            </a:r>
          </a:p>
          <a:p>
            <a:pPr lvl="1"/>
            <a:r>
              <a:rPr lang="en-US" dirty="0"/>
              <a:t>75 minutes</a:t>
            </a:r>
          </a:p>
          <a:p>
            <a:pPr lvl="1"/>
            <a:r>
              <a:rPr lang="en-US" dirty="0"/>
              <a:t>80% or higher is passing</a:t>
            </a:r>
          </a:p>
          <a:p>
            <a:pPr algn="l"/>
            <a:endParaRPr lang="en-US" dirty="0"/>
          </a:p>
        </p:txBody>
      </p:sp>
    </p:spTree>
    <p:extLst>
      <p:ext uri="{BB962C8B-B14F-4D97-AF65-F5344CB8AC3E}">
        <p14:creationId xmlns:p14="http://schemas.microsoft.com/office/powerpoint/2010/main" val="582220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92145D-5A78-6D4D-9C36-8DE12111AC27}"/>
              </a:ext>
            </a:extLst>
          </p:cNvPr>
          <p:cNvSpPr>
            <a:spLocks noGrp="1"/>
          </p:cNvSpPr>
          <p:nvPr>
            <p:ph type="title"/>
          </p:nvPr>
        </p:nvSpPr>
        <p:spPr>
          <a:xfrm>
            <a:off x="804672" y="964692"/>
            <a:ext cx="3066937" cy="1188720"/>
          </a:xfrm>
        </p:spPr>
        <p:txBody>
          <a:bodyPr vert="horz" lIns="182880" tIns="182880" rIns="182880" bIns="182880" rtlCol="0" anchor="ctr" anchorCtr="1">
            <a:normAutofit/>
          </a:bodyPr>
          <a:lstStyle/>
          <a:p>
            <a:r>
              <a:rPr lang="en-US" sz="2400" dirty="0"/>
              <a:t>Transcription</a:t>
            </a:r>
            <a:br>
              <a:rPr lang="en-US" sz="2400" dirty="0"/>
            </a:br>
            <a:r>
              <a:rPr lang="en-US" sz="2400" dirty="0"/>
              <a:t>test</a:t>
            </a:r>
          </a:p>
        </p:txBody>
      </p:sp>
      <p:sp>
        <p:nvSpPr>
          <p:cNvPr id="7" name="Text Placeholder 6">
            <a:extLst>
              <a:ext uri="{FF2B5EF4-FFF2-40B4-BE49-F238E27FC236}">
                <a16:creationId xmlns:a16="http://schemas.microsoft.com/office/drawing/2014/main" id="{0C33486B-CF1A-F747-8EB8-8E653FB381A3}"/>
              </a:ext>
            </a:extLst>
          </p:cNvPr>
          <p:cNvSpPr>
            <a:spLocks noGrp="1"/>
          </p:cNvSpPr>
          <p:nvPr>
            <p:ph type="body" sz="half" idx="2"/>
          </p:nvPr>
        </p:nvSpPr>
        <p:spPr>
          <a:xfrm>
            <a:off x="803244" y="2638044"/>
            <a:ext cx="3063765" cy="3263206"/>
          </a:xfrm>
        </p:spPr>
        <p:txBody>
          <a:bodyPr vert="horz" lIns="91440" tIns="45720" rIns="91440" bIns="45720" rtlCol="0">
            <a:normAutofit/>
          </a:bodyPr>
          <a:lstStyle/>
          <a:p>
            <a:pPr lvl="1" indent="-228600">
              <a:buFont typeface="Arial" panose="020B0604020202020204" pitchFamily="34" charset="0"/>
              <a:buChar char="•"/>
            </a:pPr>
            <a:r>
              <a:rPr lang="en-US" dirty="0"/>
              <a:t>Discontinue a Medication and Transcribe a New Medication</a:t>
            </a:r>
          </a:p>
          <a:p>
            <a:pPr lvl="1" indent="-228600">
              <a:buFont typeface="Arial" panose="020B0604020202020204" pitchFamily="34" charset="0"/>
              <a:buChar char="•"/>
            </a:pPr>
            <a:r>
              <a:rPr lang="en-US" dirty="0"/>
              <a:t>20 minutes</a:t>
            </a:r>
          </a:p>
          <a:p>
            <a:pPr lvl="1" indent="-228600">
              <a:buFont typeface="Arial" panose="020B0604020202020204" pitchFamily="34" charset="0"/>
              <a:buChar char="•"/>
            </a:pPr>
            <a:r>
              <a:rPr lang="en-US" dirty="0"/>
              <a:t>100% accuracy</a:t>
            </a:r>
          </a:p>
          <a:p>
            <a:pPr indent="-228600" algn="l">
              <a:buFont typeface="Arial" panose="020B0604020202020204" pitchFamily="34" charset="0"/>
              <a:buChar char="•"/>
            </a:pPr>
            <a:endParaRPr lang="en-US" dirty="0">
              <a:solidFill>
                <a:schemeClr val="tx1">
                  <a:lumMod val="85000"/>
                  <a:lumOff val="15000"/>
                </a:schemeClr>
              </a:solidFill>
            </a:endParaRPr>
          </a:p>
        </p:txBody>
      </p:sp>
      <p:sp>
        <p:nvSpPr>
          <p:cNvPr id="45" name="Rectangle 34">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36">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44B61B8B-0D9C-C749-A174-95C1F3BF921D}"/>
              </a:ext>
            </a:extLst>
          </p:cNvPr>
          <p:cNvPicPr>
            <a:picLocks noChangeAspect="1"/>
          </p:cNvPicPr>
          <p:nvPr/>
        </p:nvPicPr>
        <p:blipFill>
          <a:blip r:embed="rId3"/>
          <a:stretch>
            <a:fillRect/>
          </a:stretch>
        </p:blipFill>
        <p:spPr>
          <a:xfrm>
            <a:off x="4823366" y="1852853"/>
            <a:ext cx="6227064" cy="3160235"/>
          </a:xfrm>
          <a:prstGeom prst="rect">
            <a:avLst/>
          </a:prstGeom>
        </p:spPr>
      </p:pic>
    </p:spTree>
    <p:extLst>
      <p:ext uri="{BB962C8B-B14F-4D97-AF65-F5344CB8AC3E}">
        <p14:creationId xmlns:p14="http://schemas.microsoft.com/office/powerpoint/2010/main" val="1191118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6923E-8BB0-8043-86CA-956BABB6A581}"/>
              </a:ext>
            </a:extLst>
          </p:cNvPr>
          <p:cNvSpPr>
            <a:spLocks noGrp="1"/>
          </p:cNvSpPr>
          <p:nvPr>
            <p:ph type="title"/>
          </p:nvPr>
        </p:nvSpPr>
        <p:spPr>
          <a:xfrm>
            <a:off x="804672" y="964692"/>
            <a:ext cx="5894832" cy="1188720"/>
          </a:xfrm>
          <a:prstGeom prst="rect">
            <a:avLst/>
          </a:prstGeom>
        </p:spPr>
        <p:txBody>
          <a:bodyPr>
            <a:normAutofit/>
          </a:bodyPr>
          <a:lstStyle/>
          <a:p>
            <a:r>
              <a:rPr lang="en-US"/>
              <a:t>Logistical Support</a:t>
            </a:r>
          </a:p>
        </p:txBody>
      </p:sp>
      <p:sp>
        <p:nvSpPr>
          <p:cNvPr id="102" name="Rectangle 85">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87">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4" descr="Remote learning language">
            <a:extLst>
              <a:ext uri="{FF2B5EF4-FFF2-40B4-BE49-F238E27FC236}">
                <a16:creationId xmlns:a16="http://schemas.microsoft.com/office/drawing/2014/main" id="{F1AE5FE5-F65E-4ACC-A003-D6BADB656197}"/>
              </a:ext>
            </a:extLst>
          </p:cNvPr>
          <p:cNvPicPr>
            <a:picLocks noChangeAspect="1"/>
          </p:cNvPicPr>
          <p:nvPr/>
        </p:nvPicPr>
        <p: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p:blipFill>
        <p:spPr>
          <a:xfrm>
            <a:off x="7715890" y="1768763"/>
            <a:ext cx="3328416" cy="3328416"/>
          </a:xfrm>
          <a:prstGeom prst="rect">
            <a:avLst/>
          </a:prstGeom>
        </p:spPr>
      </p:pic>
      <p:graphicFrame>
        <p:nvGraphicFramePr>
          <p:cNvPr id="81" name="Content Placeholder 2">
            <a:extLst>
              <a:ext uri="{FF2B5EF4-FFF2-40B4-BE49-F238E27FC236}">
                <a16:creationId xmlns:a16="http://schemas.microsoft.com/office/drawing/2014/main" id="{25219B6A-04E8-419D-9D50-5DE567243B3E}"/>
              </a:ext>
            </a:extLst>
          </p:cNvPr>
          <p:cNvGraphicFramePr>
            <a:graphicFrameLocks noGrp="1"/>
          </p:cNvGraphicFramePr>
          <p:nvPr>
            <p:ph idx="1"/>
            <p:extLst>
              <p:ext uri="{D42A27DB-BD31-4B8C-83A1-F6EECF244321}">
                <p14:modId xmlns:p14="http://schemas.microsoft.com/office/powerpoint/2010/main" val="1524729463"/>
              </p:ext>
            </p:extLst>
          </p:nvPr>
        </p:nvGraphicFramePr>
        <p:xfrm>
          <a:off x="803243" y="2638044"/>
          <a:ext cx="5963317" cy="32632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51625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92145D-5A78-6D4D-9C36-8DE12111AC27}"/>
              </a:ext>
            </a:extLst>
          </p:cNvPr>
          <p:cNvSpPr>
            <a:spLocks noGrp="1"/>
          </p:cNvSpPr>
          <p:nvPr>
            <p:ph type="title"/>
          </p:nvPr>
        </p:nvSpPr>
        <p:spPr>
          <a:xfrm>
            <a:off x="804672" y="964692"/>
            <a:ext cx="3066937" cy="1188720"/>
          </a:xfrm>
        </p:spPr>
        <p:txBody>
          <a:bodyPr vert="horz" lIns="182880" tIns="182880" rIns="182880" bIns="182880" rtlCol="0" anchor="ctr" anchorCtr="1">
            <a:normAutofit fontScale="90000"/>
          </a:bodyPr>
          <a:lstStyle/>
          <a:p>
            <a:r>
              <a:rPr lang="en-US" dirty="0"/>
              <a:t>Medication administration</a:t>
            </a:r>
            <a:br>
              <a:rPr lang="en-US" dirty="0"/>
            </a:br>
            <a:r>
              <a:rPr lang="en-US" dirty="0"/>
              <a:t>test</a:t>
            </a:r>
          </a:p>
        </p:txBody>
      </p:sp>
      <p:sp>
        <p:nvSpPr>
          <p:cNvPr id="7" name="Text Placeholder 6">
            <a:extLst>
              <a:ext uri="{FF2B5EF4-FFF2-40B4-BE49-F238E27FC236}">
                <a16:creationId xmlns:a16="http://schemas.microsoft.com/office/drawing/2014/main" id="{0C33486B-CF1A-F747-8EB8-8E653FB381A3}"/>
              </a:ext>
            </a:extLst>
          </p:cNvPr>
          <p:cNvSpPr>
            <a:spLocks noGrp="1"/>
          </p:cNvSpPr>
          <p:nvPr>
            <p:ph type="body" sz="half" idx="2"/>
          </p:nvPr>
        </p:nvSpPr>
        <p:spPr>
          <a:xfrm>
            <a:off x="417444" y="2638044"/>
            <a:ext cx="3449566" cy="3263206"/>
          </a:xfrm>
        </p:spPr>
        <p:txBody>
          <a:bodyPr vert="horz" lIns="91440" tIns="45720" rIns="91440" bIns="45720" rtlCol="0">
            <a:normAutofit/>
          </a:bodyPr>
          <a:lstStyle/>
          <a:p>
            <a:pPr lvl="1" indent="-228600">
              <a:buFont typeface="Arial" panose="020B0604020202020204" pitchFamily="34" charset="0"/>
              <a:buChar char="•"/>
            </a:pPr>
            <a:r>
              <a:rPr lang="en-US" dirty="0"/>
              <a:t>Demonstrate process by verbally comparing the 5 Rights of the 3 Checks</a:t>
            </a:r>
          </a:p>
          <a:p>
            <a:pPr lvl="1" indent="-228600">
              <a:buFont typeface="Arial" panose="020B0604020202020204" pitchFamily="34" charset="0"/>
              <a:buChar char="•"/>
            </a:pPr>
            <a:r>
              <a:rPr lang="en-US" dirty="0"/>
              <a:t>10 minutes</a:t>
            </a:r>
          </a:p>
          <a:p>
            <a:pPr lvl="1" indent="-228600">
              <a:buFont typeface="Arial" panose="020B0604020202020204" pitchFamily="34" charset="0"/>
              <a:buChar char="•"/>
            </a:pPr>
            <a:r>
              <a:rPr lang="en-US" dirty="0"/>
              <a:t>100% accuracy</a:t>
            </a:r>
          </a:p>
          <a:p>
            <a:pPr indent="-228600" algn="l">
              <a:buFont typeface="Arial" panose="020B0604020202020204" pitchFamily="34" charset="0"/>
              <a:buChar char="•"/>
            </a:pPr>
            <a:endParaRPr lang="en-US" dirty="0">
              <a:solidFill>
                <a:schemeClr val="tx1">
                  <a:lumMod val="85000"/>
                  <a:lumOff val="15000"/>
                </a:schemeClr>
              </a:solidFill>
            </a:endParaRPr>
          </a:p>
        </p:txBody>
      </p:sp>
      <p:sp>
        <p:nvSpPr>
          <p:cNvPr id="51" name="Rectangle 5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 Teams&#10;&#10;Description automatically generated">
            <a:extLst>
              <a:ext uri="{FF2B5EF4-FFF2-40B4-BE49-F238E27FC236}">
                <a16:creationId xmlns:a16="http://schemas.microsoft.com/office/drawing/2014/main" id="{58BEFC52-5974-5A4C-A531-CA3A25C09C22}"/>
              </a:ext>
            </a:extLst>
          </p:cNvPr>
          <p:cNvPicPr>
            <a:picLocks noChangeAspect="1"/>
          </p:cNvPicPr>
          <p:nvPr/>
        </p:nvPicPr>
        <p:blipFill>
          <a:blip r:embed="rId3"/>
          <a:stretch>
            <a:fillRect/>
          </a:stretch>
        </p:blipFill>
        <p:spPr>
          <a:xfrm>
            <a:off x="4823366" y="1580420"/>
            <a:ext cx="6227064" cy="3705102"/>
          </a:xfrm>
          <a:prstGeom prst="rect">
            <a:avLst/>
          </a:prstGeom>
        </p:spPr>
      </p:pic>
    </p:spTree>
    <p:extLst>
      <p:ext uri="{BB962C8B-B14F-4D97-AF65-F5344CB8AC3E}">
        <p14:creationId xmlns:p14="http://schemas.microsoft.com/office/powerpoint/2010/main" val="5339790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96DD6-94C5-6A45-A109-E8874CDC5618}"/>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bg1"/>
                </a:solidFill>
              </a:rPr>
              <a:t>Auditing course</a:t>
            </a:r>
          </a:p>
        </p:txBody>
      </p:sp>
      <p:graphicFrame>
        <p:nvGraphicFramePr>
          <p:cNvPr id="93" name="Content Placeholder 2">
            <a:extLst>
              <a:ext uri="{FF2B5EF4-FFF2-40B4-BE49-F238E27FC236}">
                <a16:creationId xmlns:a16="http://schemas.microsoft.com/office/drawing/2014/main" id="{2C6FF1D8-4F01-40C2-928D-1C71B3937DD9}"/>
              </a:ext>
            </a:extLst>
          </p:cNvPr>
          <p:cNvGraphicFramePr>
            <a:graphicFrameLocks noGrp="1"/>
          </p:cNvGraphicFramePr>
          <p:nvPr>
            <p:ph idx="1"/>
            <p:extLst>
              <p:ext uri="{D42A27DB-BD31-4B8C-83A1-F6EECF244321}">
                <p14:modId xmlns:p14="http://schemas.microsoft.com/office/powerpoint/2010/main" val="1240209494"/>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0634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D800B-6F39-3C4C-9E76-65CA3B1701DD}"/>
              </a:ext>
            </a:extLst>
          </p:cNvPr>
          <p:cNvSpPr>
            <a:spLocks noGrp="1"/>
          </p:cNvSpPr>
          <p:nvPr>
            <p:ph type="title"/>
          </p:nvPr>
        </p:nvSpPr>
        <p:spPr>
          <a:xfrm>
            <a:off x="643467" y="2681103"/>
            <a:ext cx="3363974" cy="1495794"/>
          </a:xfrm>
          <a:noFill/>
          <a:ln>
            <a:solidFill>
              <a:schemeClr val="bg1"/>
            </a:solidFill>
          </a:ln>
        </p:spPr>
        <p:txBody>
          <a:bodyPr wrap="square">
            <a:normAutofit fontScale="90000"/>
          </a:bodyPr>
          <a:lstStyle/>
          <a:p>
            <a:r>
              <a:rPr lang="en-US" dirty="0">
                <a:solidFill>
                  <a:schemeClr val="bg1"/>
                </a:solidFill>
              </a:rPr>
              <a:t>Additional</a:t>
            </a:r>
            <a:br>
              <a:rPr lang="en-US" dirty="0">
                <a:solidFill>
                  <a:schemeClr val="bg1"/>
                </a:solidFill>
              </a:rPr>
            </a:br>
            <a:r>
              <a:rPr lang="en-US" dirty="0">
                <a:solidFill>
                  <a:schemeClr val="bg1"/>
                </a:solidFill>
              </a:rPr>
              <a:t>Online Resource</a:t>
            </a:r>
          </a:p>
        </p:txBody>
      </p:sp>
      <p:graphicFrame>
        <p:nvGraphicFramePr>
          <p:cNvPr id="51" name="Content Placeholder 2">
            <a:extLst>
              <a:ext uri="{FF2B5EF4-FFF2-40B4-BE49-F238E27FC236}">
                <a16:creationId xmlns:a16="http://schemas.microsoft.com/office/drawing/2014/main" id="{FF6F2603-1B3D-4913-B70F-C34AB8BE9199}"/>
              </a:ext>
            </a:extLst>
          </p:cNvPr>
          <p:cNvGraphicFramePr>
            <a:graphicFrameLocks noGrp="1"/>
          </p:cNvGraphicFramePr>
          <p:nvPr>
            <p:ph idx="1"/>
            <p:extLst>
              <p:ext uri="{D42A27DB-BD31-4B8C-83A1-F6EECF244321}">
                <p14:modId xmlns:p14="http://schemas.microsoft.com/office/powerpoint/2010/main" val="2773215184"/>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2942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website&#10;&#10;Description automatically generated">
            <a:extLst>
              <a:ext uri="{FF2B5EF4-FFF2-40B4-BE49-F238E27FC236}">
                <a16:creationId xmlns:a16="http://schemas.microsoft.com/office/drawing/2014/main" id="{5D8E19AA-E277-A24B-8BA1-3FCB9F65B33F}"/>
              </a:ext>
            </a:extLst>
          </p:cNvPr>
          <p:cNvPicPr>
            <a:picLocks noGrp="1" noChangeAspect="1"/>
          </p:cNvPicPr>
          <p:nvPr>
            <p:ph idx="1"/>
          </p:nvPr>
        </p:nvPicPr>
        <p:blipFill>
          <a:blip r:embed="rId3"/>
          <a:stretch>
            <a:fillRect/>
          </a:stretch>
        </p:blipFill>
        <p:spPr>
          <a:xfrm>
            <a:off x="1721030" y="1121290"/>
            <a:ext cx="8731266" cy="4605742"/>
          </a:xfrm>
          <a:prstGeom prst="rect">
            <a:avLst/>
          </a:prstGeom>
        </p:spPr>
      </p:pic>
      <p:sp>
        <p:nvSpPr>
          <p:cNvPr id="14" name="Oval 10">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15F42-8EA7-7848-A690-849FA3C48330}"/>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000" dirty="0">
                <a:solidFill>
                  <a:srgbClr val="FFFFFF"/>
                </a:solidFill>
              </a:rPr>
              <a:t>Map trainer resources</a:t>
            </a:r>
          </a:p>
        </p:txBody>
      </p:sp>
    </p:spTree>
    <p:extLst>
      <p:ext uri="{BB962C8B-B14F-4D97-AF65-F5344CB8AC3E}">
        <p14:creationId xmlns:p14="http://schemas.microsoft.com/office/powerpoint/2010/main" val="136462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D2D2ED89-5AE9-4E9E-B74C-07803A862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948" y="0"/>
            <a:ext cx="67321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35894-10B5-3B42-83D5-1F875CDC7CAD}"/>
              </a:ext>
            </a:extLst>
          </p:cNvPr>
          <p:cNvSpPr>
            <a:spLocks noGrp="1"/>
          </p:cNvSpPr>
          <p:nvPr>
            <p:ph type="title"/>
          </p:nvPr>
        </p:nvSpPr>
        <p:spPr>
          <a:xfrm>
            <a:off x="1761066" y="964692"/>
            <a:ext cx="8669868" cy="1188720"/>
          </a:xfrm>
          <a:prstGeom prst="ellipse">
            <a:avLst/>
          </a:prstGeom>
          <a:solidFill>
            <a:srgbClr val="FFFFFF"/>
          </a:solidFill>
          <a:ln>
            <a:solidFill>
              <a:srgbClr val="404040"/>
            </a:solidFill>
          </a:ln>
        </p:spPr>
        <p:txBody>
          <a:bodyPr>
            <a:normAutofit/>
          </a:bodyPr>
          <a:lstStyle/>
          <a:p>
            <a:r>
              <a:rPr lang="en-US">
                <a:solidFill>
                  <a:srgbClr val="404040"/>
                </a:solidFill>
              </a:rPr>
              <a:t>Training Program Models</a:t>
            </a:r>
          </a:p>
        </p:txBody>
      </p:sp>
      <p:sp>
        <p:nvSpPr>
          <p:cNvPr id="3" name="Content Placeholder 2">
            <a:extLst>
              <a:ext uri="{FF2B5EF4-FFF2-40B4-BE49-F238E27FC236}">
                <a16:creationId xmlns:a16="http://schemas.microsoft.com/office/drawing/2014/main" id="{51BEA1E6-6B26-5E4C-9229-2210F9C40D62}"/>
              </a:ext>
            </a:extLst>
          </p:cNvPr>
          <p:cNvSpPr>
            <a:spLocks noGrp="1"/>
          </p:cNvSpPr>
          <p:nvPr>
            <p:ph idx="1"/>
          </p:nvPr>
        </p:nvSpPr>
        <p:spPr>
          <a:xfrm>
            <a:off x="3238831" y="2638044"/>
            <a:ext cx="5714338" cy="3101983"/>
          </a:xfrm>
        </p:spPr>
        <p:txBody>
          <a:bodyPr>
            <a:normAutofit fontScale="85000" lnSpcReduction="20000"/>
          </a:bodyPr>
          <a:lstStyle/>
          <a:p>
            <a:pPr>
              <a:lnSpc>
                <a:spcPct val="90000"/>
              </a:lnSpc>
            </a:pPr>
            <a:r>
              <a:rPr lang="en-US" sz="1400" dirty="0"/>
              <a:t>Two 8-hour days</a:t>
            </a:r>
          </a:p>
          <a:p>
            <a:pPr lvl="1">
              <a:lnSpc>
                <a:spcPct val="90000"/>
              </a:lnSpc>
            </a:pPr>
            <a:r>
              <a:rPr lang="en-US" sz="1400" dirty="0"/>
              <a:t>Day 1 Units 1-6 and complete Unit 6 Skill Check</a:t>
            </a:r>
          </a:p>
          <a:p>
            <a:pPr lvl="1">
              <a:lnSpc>
                <a:spcPct val="90000"/>
              </a:lnSpc>
            </a:pPr>
            <a:r>
              <a:rPr lang="en-US" sz="1400" dirty="0"/>
              <a:t>Day 2 Units 7-9 and complete Unit 7 Skill Check and Pretests</a:t>
            </a:r>
          </a:p>
          <a:p>
            <a:pPr>
              <a:lnSpc>
                <a:spcPct val="90000"/>
              </a:lnSpc>
            </a:pPr>
            <a:r>
              <a:rPr lang="en-US" sz="1400" dirty="0"/>
              <a:t>Three 6-hour days</a:t>
            </a:r>
          </a:p>
          <a:p>
            <a:pPr lvl="1">
              <a:lnSpc>
                <a:spcPct val="90000"/>
              </a:lnSpc>
            </a:pPr>
            <a:r>
              <a:rPr lang="en-US" sz="1400" dirty="0"/>
              <a:t>Day 1 Units 1-5</a:t>
            </a:r>
          </a:p>
          <a:p>
            <a:pPr lvl="1">
              <a:lnSpc>
                <a:spcPct val="90000"/>
              </a:lnSpc>
            </a:pPr>
            <a:r>
              <a:rPr lang="en-US" sz="1400" dirty="0"/>
              <a:t>Day 2 Unit 6-7 and complete Unit 6 and 7 Skill Check</a:t>
            </a:r>
          </a:p>
          <a:p>
            <a:pPr lvl="1">
              <a:lnSpc>
                <a:spcPct val="90000"/>
              </a:lnSpc>
            </a:pPr>
            <a:r>
              <a:rPr lang="en-US" sz="1400" dirty="0"/>
              <a:t>Day 3 Units 8 and 9 and Pretests</a:t>
            </a:r>
          </a:p>
          <a:p>
            <a:pPr>
              <a:lnSpc>
                <a:spcPct val="90000"/>
              </a:lnSpc>
            </a:pPr>
            <a:r>
              <a:rPr lang="en-US" sz="1400" dirty="0"/>
              <a:t>Four 4-hour days</a:t>
            </a:r>
          </a:p>
          <a:p>
            <a:pPr lvl="1">
              <a:lnSpc>
                <a:spcPct val="90000"/>
              </a:lnSpc>
            </a:pPr>
            <a:r>
              <a:rPr lang="en-US" sz="1400" dirty="0"/>
              <a:t>Day 1 Units 1-4</a:t>
            </a:r>
          </a:p>
          <a:p>
            <a:pPr lvl="1">
              <a:lnSpc>
                <a:spcPct val="90000"/>
              </a:lnSpc>
            </a:pPr>
            <a:r>
              <a:rPr lang="en-US" sz="1400" dirty="0"/>
              <a:t>Day 2 Units 5-6 and complete Unit 6 Skill Check</a:t>
            </a:r>
          </a:p>
          <a:p>
            <a:pPr lvl="1">
              <a:lnSpc>
                <a:spcPct val="90000"/>
              </a:lnSpc>
            </a:pPr>
            <a:r>
              <a:rPr lang="en-US" sz="1400" dirty="0"/>
              <a:t>Day 3 Unit 7 and complete Unit 7 Skill Check</a:t>
            </a:r>
          </a:p>
          <a:p>
            <a:pPr lvl="1">
              <a:lnSpc>
                <a:spcPct val="90000"/>
              </a:lnSpc>
            </a:pPr>
            <a:r>
              <a:rPr lang="en-US" sz="1400" dirty="0"/>
              <a:t>Day 4 Units 8-9 and Pretests</a:t>
            </a:r>
            <a:endParaRPr lang="en-US" sz="700" dirty="0"/>
          </a:p>
        </p:txBody>
      </p:sp>
    </p:spTree>
    <p:extLst>
      <p:ext uri="{BB962C8B-B14F-4D97-AF65-F5344CB8AC3E}">
        <p14:creationId xmlns:p14="http://schemas.microsoft.com/office/powerpoint/2010/main" val="272355053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9AF9304-068F-0544-B102-E65B6301C46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Tech Support</a:t>
            </a:r>
          </a:p>
        </p:txBody>
      </p:sp>
      <p:sp>
        <p:nvSpPr>
          <p:cNvPr id="8" name="Content Placeholder 7">
            <a:extLst>
              <a:ext uri="{FF2B5EF4-FFF2-40B4-BE49-F238E27FC236}">
                <a16:creationId xmlns:a16="http://schemas.microsoft.com/office/drawing/2014/main" id="{F9CD691F-A9EA-054F-ADE1-CD980502A43D}"/>
              </a:ext>
            </a:extLst>
          </p:cNvPr>
          <p:cNvSpPr>
            <a:spLocks noGrp="1"/>
          </p:cNvSpPr>
          <p:nvPr>
            <p:ph idx="1"/>
          </p:nvPr>
        </p:nvSpPr>
        <p:spPr>
          <a:xfrm>
            <a:off x="5591695" y="1402080"/>
            <a:ext cx="5320696" cy="4053840"/>
          </a:xfrm>
        </p:spPr>
        <p:txBody>
          <a:bodyPr anchor="ctr">
            <a:normAutofit/>
          </a:bodyPr>
          <a:lstStyle/>
          <a:p>
            <a:r>
              <a:rPr lang="en-US" sz="2000" dirty="0"/>
              <a:t>Students need:</a:t>
            </a:r>
          </a:p>
          <a:p>
            <a:pPr lvl="1"/>
            <a:r>
              <a:rPr lang="en-US" sz="1800" dirty="0"/>
              <a:t>access to computer or laptop with Internet connection</a:t>
            </a:r>
          </a:p>
          <a:p>
            <a:pPr lvl="1"/>
            <a:r>
              <a:rPr lang="en-US" sz="1800" dirty="0"/>
              <a:t>video capabilities to record themselves performing a medication administration demonstration</a:t>
            </a:r>
          </a:p>
          <a:p>
            <a:pPr lvl="1"/>
            <a:r>
              <a:rPr lang="en-US" sz="1800" dirty="0"/>
              <a:t>a camera enabled on a device (smart phone, tablet, or computer) with Internet connection that allows student to participate in WebEx or Zoom Trainer session(s)</a:t>
            </a:r>
          </a:p>
          <a:p>
            <a:pPr marL="0" indent="0">
              <a:buNone/>
            </a:pPr>
            <a:endParaRPr lang="en-US" dirty="0"/>
          </a:p>
        </p:txBody>
      </p:sp>
    </p:spTree>
    <p:extLst>
      <p:ext uri="{BB962C8B-B14F-4D97-AF65-F5344CB8AC3E}">
        <p14:creationId xmlns:p14="http://schemas.microsoft.com/office/powerpoint/2010/main" val="1467346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9AF9304-068F-0544-B102-E65B6301C46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Tech Support</a:t>
            </a:r>
          </a:p>
        </p:txBody>
      </p:sp>
      <p:sp>
        <p:nvSpPr>
          <p:cNvPr id="8" name="Content Placeholder 7">
            <a:extLst>
              <a:ext uri="{FF2B5EF4-FFF2-40B4-BE49-F238E27FC236}">
                <a16:creationId xmlns:a16="http://schemas.microsoft.com/office/drawing/2014/main" id="{F9CD691F-A9EA-054F-ADE1-CD980502A43D}"/>
              </a:ext>
            </a:extLst>
          </p:cNvPr>
          <p:cNvSpPr>
            <a:spLocks noGrp="1"/>
          </p:cNvSpPr>
          <p:nvPr>
            <p:ph idx="1"/>
          </p:nvPr>
        </p:nvSpPr>
        <p:spPr>
          <a:xfrm>
            <a:off x="5591695" y="1402080"/>
            <a:ext cx="5320696" cy="4053840"/>
          </a:xfrm>
        </p:spPr>
        <p:txBody>
          <a:bodyPr anchor="ctr">
            <a:normAutofit/>
          </a:bodyPr>
          <a:lstStyle/>
          <a:p>
            <a:r>
              <a:rPr lang="en-US" sz="2000">
                <a:solidFill>
                  <a:srgbClr val="404040"/>
                </a:solidFill>
              </a:rPr>
              <a:t>The course is compatible with any standard web browser; it runs best on:</a:t>
            </a:r>
          </a:p>
          <a:p>
            <a:pPr lvl="1"/>
            <a:r>
              <a:rPr lang="en-US" sz="1800">
                <a:solidFill>
                  <a:srgbClr val="404040"/>
                </a:solidFill>
              </a:rPr>
              <a:t>Safari</a:t>
            </a:r>
          </a:p>
          <a:p>
            <a:pPr lvl="1"/>
            <a:r>
              <a:rPr lang="en-US" sz="1800">
                <a:solidFill>
                  <a:srgbClr val="404040"/>
                </a:solidFill>
              </a:rPr>
              <a:t>Chrome</a:t>
            </a:r>
          </a:p>
          <a:p>
            <a:pPr lvl="1"/>
            <a:r>
              <a:rPr lang="en-US" sz="1800">
                <a:solidFill>
                  <a:srgbClr val="404040"/>
                </a:solidFill>
              </a:rPr>
              <a:t>Firefox, and </a:t>
            </a:r>
          </a:p>
          <a:p>
            <a:pPr lvl="1"/>
            <a:r>
              <a:rPr lang="en-US" sz="1800">
                <a:solidFill>
                  <a:srgbClr val="404040"/>
                </a:solidFill>
              </a:rPr>
              <a:t>newer versions of Internet Explorer. </a:t>
            </a:r>
          </a:p>
          <a:p>
            <a:r>
              <a:rPr lang="en-US" sz="2000">
                <a:solidFill>
                  <a:srgbClr val="404040"/>
                </a:solidFill>
              </a:rPr>
              <a:t>For best experience and optimum security, it is recommended that students update their internet browsers before starting course. </a:t>
            </a:r>
          </a:p>
          <a:p>
            <a:endParaRPr lang="en-US"/>
          </a:p>
        </p:txBody>
      </p:sp>
    </p:spTree>
    <p:extLst>
      <p:ext uri="{BB962C8B-B14F-4D97-AF65-F5344CB8AC3E}">
        <p14:creationId xmlns:p14="http://schemas.microsoft.com/office/powerpoint/2010/main" val="263439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96DD6-94C5-6A45-A109-E8874CDC5618}"/>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bg1"/>
                </a:solidFill>
              </a:rPr>
              <a:t>Guest ROLE</a:t>
            </a:r>
          </a:p>
        </p:txBody>
      </p:sp>
      <p:graphicFrame>
        <p:nvGraphicFramePr>
          <p:cNvPr id="93" name="Content Placeholder 2">
            <a:extLst>
              <a:ext uri="{FF2B5EF4-FFF2-40B4-BE49-F238E27FC236}">
                <a16:creationId xmlns:a16="http://schemas.microsoft.com/office/drawing/2014/main" id="{2C6FF1D8-4F01-40C2-928D-1C71B3937DD9}"/>
              </a:ext>
            </a:extLst>
          </p:cNvPr>
          <p:cNvGraphicFramePr>
            <a:graphicFrameLocks noGrp="1"/>
          </p:cNvGraphicFramePr>
          <p:nvPr>
            <p:ph idx="1"/>
            <p:extLst>
              <p:ext uri="{D42A27DB-BD31-4B8C-83A1-F6EECF244321}">
                <p14:modId xmlns:p14="http://schemas.microsoft.com/office/powerpoint/2010/main" val="3997858018"/>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7073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9" name="Picture 4" descr="Close-up unopened pill packets">
            <a:extLst>
              <a:ext uri="{FF2B5EF4-FFF2-40B4-BE49-F238E27FC236}">
                <a16:creationId xmlns:a16="http://schemas.microsoft.com/office/drawing/2014/main" id="{F1AE5FE5-F65E-4ACC-A003-D6BADB656197}"/>
              </a:ext>
            </a:extLst>
          </p:cNvPr>
          <p:cNvPicPr>
            <a:picLocks noChangeAspect="1"/>
          </p:cNvPicPr>
          <p:nvPr/>
        </p:nvPicPr>
        <p:blipFill rotWithShape="1">
          <a:blip r:embed="rId3"/>
          <a:srcRect l="17442" r="10291"/>
          <a:stretch/>
        </p:blipFill>
        <p:spPr>
          <a:xfrm>
            <a:off x="20" y="10"/>
            <a:ext cx="7537684" cy="6857990"/>
          </a:xfrm>
          <a:prstGeom prst="rect">
            <a:avLst/>
          </a:prstGeom>
        </p:spPr>
      </p:pic>
      <p:sp>
        <p:nvSpPr>
          <p:cNvPr id="2" name="Title 1">
            <a:extLst>
              <a:ext uri="{FF2B5EF4-FFF2-40B4-BE49-F238E27FC236}">
                <a16:creationId xmlns:a16="http://schemas.microsoft.com/office/drawing/2014/main" id="{B0C6923E-8BB0-8043-86CA-956BABB6A581}"/>
              </a:ext>
            </a:extLst>
          </p:cNvPr>
          <p:cNvSpPr>
            <a:spLocks noGrp="1"/>
          </p:cNvSpPr>
          <p:nvPr>
            <p:ph type="title"/>
          </p:nvPr>
        </p:nvSpPr>
        <p:spPr>
          <a:xfrm>
            <a:off x="804672" y="2844368"/>
            <a:ext cx="5928360" cy="1188720"/>
          </a:xfrm>
          <a:prstGeom prst="rect">
            <a:avLst/>
          </a:prstGeom>
          <a:solidFill>
            <a:schemeClr val="bg1">
              <a:alpha val="80000"/>
            </a:schemeClr>
          </a:solidFill>
          <a:ln>
            <a:solidFill>
              <a:schemeClr val="tx1">
                <a:lumMod val="75000"/>
                <a:lumOff val="25000"/>
              </a:schemeClr>
            </a:solidFill>
          </a:ln>
        </p:spPr>
        <p:txBody>
          <a:bodyPr>
            <a:normAutofit/>
          </a:bodyPr>
          <a:lstStyle/>
          <a:p>
            <a:r>
              <a:rPr lang="en-US">
                <a:solidFill>
                  <a:schemeClr val="tx1">
                    <a:lumMod val="85000"/>
                    <a:lumOff val="15000"/>
                  </a:schemeClr>
                </a:solidFill>
              </a:rPr>
              <a:t>Resource  Packet</a:t>
            </a:r>
          </a:p>
        </p:txBody>
      </p:sp>
      <p:sp>
        <p:nvSpPr>
          <p:cNvPr id="83" name="Rectangle 85">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1" name="Content Placeholder 2">
            <a:extLst>
              <a:ext uri="{FF2B5EF4-FFF2-40B4-BE49-F238E27FC236}">
                <a16:creationId xmlns:a16="http://schemas.microsoft.com/office/drawing/2014/main" id="{25219B6A-04E8-419D-9D50-5DE567243B3E}"/>
              </a:ext>
            </a:extLst>
          </p:cNvPr>
          <p:cNvGraphicFramePr>
            <a:graphicFrameLocks noGrp="1"/>
          </p:cNvGraphicFramePr>
          <p:nvPr>
            <p:ph idx="1"/>
            <p:extLst>
              <p:ext uri="{D42A27DB-BD31-4B8C-83A1-F6EECF244321}">
                <p14:modId xmlns:p14="http://schemas.microsoft.com/office/powerpoint/2010/main" val="477299337"/>
              </p:ext>
            </p:extLst>
          </p:nvPr>
        </p:nvGraphicFramePr>
        <p:xfrm>
          <a:off x="8242273" y="973600"/>
          <a:ext cx="3374136" cy="4924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894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Rectangle 23">
            <a:extLst>
              <a:ext uri="{FF2B5EF4-FFF2-40B4-BE49-F238E27FC236}">
                <a16:creationId xmlns:a16="http://schemas.microsoft.com/office/drawing/2014/main" id="{EC68AF0A-D6AC-44E0-90FC-DAE12BB4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5">
            <a:extLst>
              <a:ext uri="{FF2B5EF4-FFF2-40B4-BE49-F238E27FC236}">
                <a16:creationId xmlns:a16="http://schemas.microsoft.com/office/drawing/2014/main" id="{0691CB35-CBDC-44BB-880D-00A544D5A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47CE0A94-3A5C-C040-A353-3CE54AD21C4A}"/>
              </a:ext>
            </a:extLst>
          </p:cNvPr>
          <p:cNvPicPr>
            <a:picLocks noChangeAspect="1"/>
          </p:cNvPicPr>
          <p:nvPr/>
        </p:nvPicPr>
        <p:blipFill rotWithShape="1">
          <a:blip r:embed="rId3"/>
          <a:srcRect t="8748" r="-1" b="6267"/>
          <a:stretch/>
        </p:blipFill>
        <p:spPr>
          <a:xfrm>
            <a:off x="1304544" y="1288923"/>
            <a:ext cx="9582912" cy="4133088"/>
          </a:xfrm>
          <a:prstGeom prst="rect">
            <a:avLst/>
          </a:prstGeom>
        </p:spPr>
      </p:pic>
    </p:spTree>
    <p:extLst>
      <p:ext uri="{BB962C8B-B14F-4D97-AF65-F5344CB8AC3E}">
        <p14:creationId xmlns:p14="http://schemas.microsoft.com/office/powerpoint/2010/main" val="288839541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F62A43-03C9-F748-8790-5B9216F41699}"/>
              </a:ext>
            </a:extLst>
          </p:cNvPr>
          <p:cNvSpPr>
            <a:spLocks noGrp="1"/>
          </p:cNvSpPr>
          <p:nvPr>
            <p:ph type="title"/>
          </p:nvPr>
        </p:nvSpPr>
        <p:spPr>
          <a:xfrm>
            <a:off x="834511" y="2286000"/>
            <a:ext cx="2286000" cy="2286000"/>
          </a:xfrm>
          <a:prstGeom prst="flowChartDocument">
            <a:avLst/>
          </a:prstGeom>
          <a:solidFill>
            <a:schemeClr val="accent2"/>
          </a:solidFill>
          <a:ln>
            <a:noFill/>
          </a:ln>
        </p:spPr>
        <p:txBody>
          <a:bodyPr vert="horz" lIns="274320" tIns="182880" rIns="274320" bIns="182880" rtlCol="0" anchorCtr="1">
            <a:normAutofit/>
          </a:bodyPr>
          <a:lstStyle/>
          <a:p>
            <a:br>
              <a:rPr lang="en-US" sz="1000" dirty="0">
                <a:solidFill>
                  <a:srgbClr val="FFFFFF"/>
                </a:solidFill>
              </a:rPr>
            </a:br>
            <a:r>
              <a:rPr lang="en-US" sz="1000" dirty="0" err="1">
                <a:solidFill>
                  <a:srgbClr val="FFFFFF"/>
                </a:solidFill>
              </a:rPr>
              <a:t>www.mapmass.com</a:t>
            </a:r>
            <a:br>
              <a:rPr lang="en-US" sz="1000" dirty="0">
                <a:solidFill>
                  <a:srgbClr val="FFFFFF"/>
                </a:solidFill>
              </a:rPr>
            </a:br>
            <a:endParaRPr lang="en-US" sz="1000" dirty="0">
              <a:solidFill>
                <a:srgbClr val="FFFFFF"/>
              </a:solidFill>
            </a:endParaRPr>
          </a:p>
        </p:txBody>
      </p:sp>
      <p:sp>
        <p:nvSpPr>
          <p:cNvPr id="60" name="Flowchart: Document 59">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10;&#10;Description automatically generated">
            <a:extLst>
              <a:ext uri="{FF2B5EF4-FFF2-40B4-BE49-F238E27FC236}">
                <a16:creationId xmlns:a16="http://schemas.microsoft.com/office/drawing/2014/main" id="{7709FB63-8203-1345-881B-8671BDE17F79}"/>
              </a:ext>
            </a:extLst>
          </p:cNvPr>
          <p:cNvPicPr>
            <a:picLocks noChangeAspect="1"/>
          </p:cNvPicPr>
          <p:nvPr/>
        </p:nvPicPr>
        <p:blipFill>
          <a:blip r:embed="rId3"/>
          <a:stretch>
            <a:fillRect/>
          </a:stretch>
        </p:blipFill>
        <p:spPr>
          <a:xfrm>
            <a:off x="4361406" y="1580934"/>
            <a:ext cx="6695895" cy="3381426"/>
          </a:xfrm>
          <a:prstGeom prst="rect">
            <a:avLst/>
          </a:prstGeom>
        </p:spPr>
      </p:pic>
    </p:spTree>
    <p:extLst>
      <p:ext uri="{BB962C8B-B14F-4D97-AF65-F5344CB8AC3E}">
        <p14:creationId xmlns:p14="http://schemas.microsoft.com/office/powerpoint/2010/main" val="2704572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website&#10;&#10;Description automatically generated">
            <a:extLst>
              <a:ext uri="{FF2B5EF4-FFF2-40B4-BE49-F238E27FC236}">
                <a16:creationId xmlns:a16="http://schemas.microsoft.com/office/drawing/2014/main" id="{28344C26-BA29-E14D-9C1E-C487F965BC63}"/>
              </a:ext>
            </a:extLst>
          </p:cNvPr>
          <p:cNvPicPr>
            <a:picLocks noChangeAspect="1"/>
          </p:cNvPicPr>
          <p:nvPr/>
        </p:nvPicPr>
        <p:blipFill>
          <a:blip r:embed="rId3"/>
          <a:stretch>
            <a:fillRect/>
          </a:stretch>
        </p:blipFill>
        <p:spPr>
          <a:xfrm>
            <a:off x="2438400" y="1288923"/>
            <a:ext cx="7315200" cy="4133088"/>
          </a:xfrm>
          <a:prstGeom prst="rect">
            <a:avLst/>
          </a:prstGeom>
          <a:ln>
            <a:solidFill>
              <a:schemeClr val="bg2">
                <a:lumMod val="60000"/>
                <a:lumOff val="40000"/>
              </a:schemeClr>
            </a:solidFill>
          </a:ln>
        </p:spPr>
      </p:pic>
      <p:sp>
        <p:nvSpPr>
          <p:cNvPr id="8" name="Up Arrow 7">
            <a:extLst>
              <a:ext uri="{FF2B5EF4-FFF2-40B4-BE49-F238E27FC236}">
                <a16:creationId xmlns:a16="http://schemas.microsoft.com/office/drawing/2014/main" id="{C1E085D0-EA36-1645-9376-E2FB41E545A3}"/>
              </a:ext>
            </a:extLst>
          </p:cNvPr>
          <p:cNvSpPr/>
          <p:nvPr/>
        </p:nvSpPr>
        <p:spPr>
          <a:xfrm>
            <a:off x="5853684" y="5248232"/>
            <a:ext cx="484632" cy="978408"/>
          </a:xfrm>
          <a:prstGeom prst="up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4716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7436-6B14-924D-8E3B-AB33B5C3E562}"/>
              </a:ext>
            </a:extLst>
          </p:cNvPr>
          <p:cNvSpPr>
            <a:spLocks noGrp="1"/>
          </p:cNvSpPr>
          <p:nvPr>
            <p:ph type="title"/>
          </p:nvPr>
        </p:nvSpPr>
        <p:spPr>
          <a:xfrm>
            <a:off x="834511" y="2286000"/>
            <a:ext cx="2286000" cy="2286000"/>
          </a:xfrm>
          <a:prstGeom prst="flowChartDocument">
            <a:avLst/>
          </a:prstGeom>
          <a:solidFill>
            <a:schemeClr val="accent2"/>
          </a:solidFill>
          <a:ln>
            <a:noFill/>
          </a:ln>
        </p:spPr>
        <p:txBody>
          <a:bodyPr vert="horz" lIns="182880" tIns="182880" rIns="182880" bIns="182880" rtlCol="0" anchor="ctr" anchorCtr="1">
            <a:normAutofit/>
          </a:bodyPr>
          <a:lstStyle/>
          <a:p>
            <a:r>
              <a:rPr lang="en-US" sz="2000">
                <a:solidFill>
                  <a:srgbClr val="FFFFFF"/>
                </a:solidFill>
              </a:rPr>
              <a:t>Quick reference</a:t>
            </a:r>
          </a:p>
        </p:txBody>
      </p:sp>
      <p:sp>
        <p:nvSpPr>
          <p:cNvPr id="33" name="Flowchart: Document 35">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7">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9">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B8DEBA3D-17EE-43CF-A211-67E5C67397E7}"/>
              </a:ext>
            </a:extLst>
          </p:cNvPr>
          <p:cNvGraphicFramePr>
            <a:graphicFrameLocks noGrp="1"/>
          </p:cNvGraphicFramePr>
          <p:nvPr>
            <p:ph idx="1"/>
            <p:extLst>
              <p:ext uri="{D42A27DB-BD31-4B8C-83A1-F6EECF244321}">
                <p14:modId xmlns:p14="http://schemas.microsoft.com/office/powerpoint/2010/main" val="564262916"/>
              </p:ext>
            </p:extLst>
          </p:nvPr>
        </p:nvGraphicFramePr>
        <p:xfrm>
          <a:off x="4775357" y="818726"/>
          <a:ext cx="5867991" cy="4921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455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1">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C2F928A0-E894-0C4D-9591-1F33260B8481}"/>
              </a:ext>
            </a:extLst>
          </p:cNvPr>
          <p:cNvPicPr>
            <a:picLocks noChangeAspect="1"/>
          </p:cNvPicPr>
          <p:nvPr/>
        </p:nvPicPr>
        <p:blipFill>
          <a:blip r:embed="rId3"/>
          <a:stretch>
            <a:fillRect/>
          </a:stretch>
        </p:blipFill>
        <p:spPr>
          <a:xfrm>
            <a:off x="3869611" y="968883"/>
            <a:ext cx="4466322" cy="4773168"/>
          </a:xfrm>
          <a:prstGeom prst="rect">
            <a:avLst/>
          </a:prstGeom>
        </p:spPr>
      </p:pic>
    </p:spTree>
    <p:extLst>
      <p:ext uri="{BB962C8B-B14F-4D97-AF65-F5344CB8AC3E}">
        <p14:creationId xmlns:p14="http://schemas.microsoft.com/office/powerpoint/2010/main" val="80661543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Teams&#10;&#10;Description automatically generated">
            <a:extLst>
              <a:ext uri="{FF2B5EF4-FFF2-40B4-BE49-F238E27FC236}">
                <a16:creationId xmlns:a16="http://schemas.microsoft.com/office/drawing/2014/main" id="{50CEF321-5123-9E47-BAF0-C7B06D4FE05C}"/>
              </a:ext>
            </a:extLst>
          </p:cNvPr>
          <p:cNvPicPr>
            <a:picLocks noChangeAspect="1"/>
          </p:cNvPicPr>
          <p:nvPr/>
        </p:nvPicPr>
        <p:blipFill>
          <a:blip r:embed="rId3"/>
          <a:stretch>
            <a:fillRect/>
          </a:stretch>
        </p:blipFill>
        <p:spPr>
          <a:xfrm>
            <a:off x="2879589" y="1288923"/>
            <a:ext cx="6432821" cy="4133088"/>
          </a:xfrm>
          <a:prstGeom prst="rect">
            <a:avLst/>
          </a:prstGeom>
        </p:spPr>
      </p:pic>
    </p:spTree>
    <p:extLst>
      <p:ext uri="{BB962C8B-B14F-4D97-AF65-F5344CB8AC3E}">
        <p14:creationId xmlns:p14="http://schemas.microsoft.com/office/powerpoint/2010/main" val="124959626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EC247BB1-3DB2-624A-9856-A47E6F6BE02C}"/>
              </a:ext>
            </a:extLst>
          </p:cNvPr>
          <p:cNvPicPr>
            <a:picLocks noChangeAspect="1"/>
          </p:cNvPicPr>
          <p:nvPr/>
        </p:nvPicPr>
        <p:blipFill>
          <a:blip r:embed="rId3"/>
          <a:stretch>
            <a:fillRect/>
          </a:stretch>
        </p:blipFill>
        <p:spPr>
          <a:xfrm>
            <a:off x="3056965" y="1288923"/>
            <a:ext cx="6078070" cy="4133088"/>
          </a:xfrm>
          <a:prstGeom prst="rect">
            <a:avLst/>
          </a:prstGeom>
        </p:spPr>
      </p:pic>
    </p:spTree>
    <p:extLst>
      <p:ext uri="{BB962C8B-B14F-4D97-AF65-F5344CB8AC3E}">
        <p14:creationId xmlns:p14="http://schemas.microsoft.com/office/powerpoint/2010/main" val="94735661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4984B0-61A8-AB41-92AE-C000926D3D6E}"/>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a:t>PRE-COURSE Preparation</a:t>
            </a:r>
          </a:p>
        </p:txBody>
      </p:sp>
      <p:sp useBgFill="1">
        <p:nvSpPr>
          <p:cNvPr id="69" name="Rectangle 68">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3">
            <a:extLst>
              <a:ext uri="{FF2B5EF4-FFF2-40B4-BE49-F238E27FC236}">
                <a16:creationId xmlns:a16="http://schemas.microsoft.com/office/drawing/2014/main" id="{385D6FFC-773E-41AA-8FFE-85C91C6106BD}"/>
              </a:ext>
            </a:extLst>
          </p:cNvPr>
          <p:cNvGraphicFramePr>
            <a:graphicFrameLocks noGrp="1"/>
          </p:cNvGraphicFramePr>
          <p:nvPr>
            <p:ph idx="1"/>
            <p:extLst>
              <p:ext uri="{D42A27DB-BD31-4B8C-83A1-F6EECF244321}">
                <p14:modId xmlns:p14="http://schemas.microsoft.com/office/powerpoint/2010/main" val="883314676"/>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0631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03506-2E63-B643-8EF8-5635DD1582F4}"/>
              </a:ext>
            </a:extLst>
          </p:cNvPr>
          <p:cNvSpPr>
            <a:spLocks noGrp="1"/>
          </p:cNvSpPr>
          <p:nvPr>
            <p:ph type="title"/>
          </p:nvPr>
        </p:nvSpPr>
        <p:spPr>
          <a:xfrm>
            <a:off x="2231136" y="3781241"/>
            <a:ext cx="7729729" cy="855406"/>
          </a:xfrm>
          <a:noFill/>
          <a:ln>
            <a:solidFill>
              <a:schemeClr val="bg1"/>
            </a:solidFill>
          </a:ln>
        </p:spPr>
        <p:txBody>
          <a:bodyPr>
            <a:normAutofit/>
          </a:bodyPr>
          <a:lstStyle/>
          <a:p>
            <a:r>
              <a:rPr lang="en-US" sz="2400">
                <a:solidFill>
                  <a:schemeClr val="bg1"/>
                </a:solidFill>
              </a:rPr>
              <a:t>Getting Started</a:t>
            </a:r>
          </a:p>
        </p:txBody>
      </p:sp>
      <p:pic>
        <p:nvPicPr>
          <p:cNvPr id="4" name="Picture 3" descr="Empty calendar with pencil">
            <a:extLst>
              <a:ext uri="{FF2B5EF4-FFF2-40B4-BE49-F238E27FC236}">
                <a16:creationId xmlns:a16="http://schemas.microsoft.com/office/drawing/2014/main" id="{741E0F1F-3DB0-144B-9697-97DB315F3507}"/>
              </a:ext>
            </a:extLst>
          </p:cNvPr>
          <p:cNvPicPr>
            <a:picLocks noChangeAspect="1"/>
          </p:cNvPicPr>
          <p:nvPr/>
        </p:nvPicPr>
        <p:blipFill rotWithShape="1">
          <a:blip r:embed="rId3"/>
          <a:srcRect t="55013" b="2852"/>
          <a:stretch/>
        </p:blipFill>
        <p:spPr>
          <a:xfrm>
            <a:off x="20" y="-39191"/>
            <a:ext cx="12191980" cy="3429000"/>
          </a:xfrm>
          <a:prstGeom prst="rect">
            <a:avLst/>
          </a:prstGeom>
        </p:spPr>
      </p:pic>
      <p:graphicFrame>
        <p:nvGraphicFramePr>
          <p:cNvPr id="5" name="Content Placeholder 2">
            <a:extLst>
              <a:ext uri="{FF2B5EF4-FFF2-40B4-BE49-F238E27FC236}">
                <a16:creationId xmlns:a16="http://schemas.microsoft.com/office/drawing/2014/main" id="{10304143-1198-404E-8431-CC5E4E684097}"/>
              </a:ext>
            </a:extLst>
          </p:cNvPr>
          <p:cNvGraphicFramePr>
            <a:graphicFrameLocks noGrp="1"/>
          </p:cNvGraphicFramePr>
          <p:nvPr>
            <p:ph idx="1"/>
            <p:extLst>
              <p:ext uri="{D42A27DB-BD31-4B8C-83A1-F6EECF244321}">
                <p14:modId xmlns:p14="http://schemas.microsoft.com/office/powerpoint/2010/main" val="70174117"/>
              </p:ext>
            </p:extLst>
          </p:nvPr>
        </p:nvGraphicFramePr>
        <p:xfrm>
          <a:off x="2238412" y="4846076"/>
          <a:ext cx="7715177" cy="1271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634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BB974-2B7B-1345-9042-92ED22E393A6}"/>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WHO TO Register</a:t>
            </a:r>
          </a:p>
        </p:txBody>
      </p:sp>
      <p:sp>
        <p:nvSpPr>
          <p:cNvPr id="3" name="Content Placeholder 2">
            <a:extLst>
              <a:ext uri="{FF2B5EF4-FFF2-40B4-BE49-F238E27FC236}">
                <a16:creationId xmlns:a16="http://schemas.microsoft.com/office/drawing/2014/main" id="{D18E3F22-859A-6342-98C8-FE704E0302CC}"/>
              </a:ext>
            </a:extLst>
          </p:cNvPr>
          <p:cNvSpPr>
            <a:spLocks noGrp="1"/>
          </p:cNvSpPr>
          <p:nvPr>
            <p:ph idx="1"/>
          </p:nvPr>
        </p:nvSpPr>
        <p:spPr>
          <a:xfrm>
            <a:off x="2695194" y="5688535"/>
            <a:ext cx="6801612" cy="536125"/>
          </a:xfrm>
        </p:spPr>
        <p:txBody>
          <a:bodyPr vert="horz" lIns="91440" tIns="45720" rIns="91440" bIns="45720" rtlCol="0">
            <a:normAutofit/>
          </a:bodyPr>
          <a:lstStyle/>
          <a:p>
            <a:pPr marL="0" indent="0" algn="ctr">
              <a:buNone/>
            </a:pPr>
            <a:r>
              <a:rPr lang="en-US" sz="2800" kern="1200">
                <a:solidFill>
                  <a:srgbClr val="FFFFFF"/>
                </a:solidFill>
                <a:latin typeface="+mn-lt"/>
                <a:ea typeface="+mn-ea"/>
                <a:cs typeface="+mn-cs"/>
              </a:rPr>
              <a:t>Staff seeking MAP Certification </a:t>
            </a:r>
          </a:p>
        </p:txBody>
      </p:sp>
      <p:pic>
        <p:nvPicPr>
          <p:cNvPr id="28" name="Graphic 6" descr="Medicine">
            <a:extLst>
              <a:ext uri="{FF2B5EF4-FFF2-40B4-BE49-F238E27FC236}">
                <a16:creationId xmlns:a16="http://schemas.microsoft.com/office/drawing/2014/main" id="{C0C54D15-8FB9-4F01-8C65-9DD684311C03}"/>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5346" y="640078"/>
            <a:ext cx="3301307" cy="3301307"/>
          </a:xfrm>
          <a:prstGeom prst="rect">
            <a:avLst/>
          </a:prstGeom>
        </p:spPr>
      </p:pic>
    </p:spTree>
    <p:extLst>
      <p:ext uri="{BB962C8B-B14F-4D97-AF65-F5344CB8AC3E}">
        <p14:creationId xmlns:p14="http://schemas.microsoft.com/office/powerpoint/2010/main" val="3711070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33">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35">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03506-2E63-B643-8EF8-5635DD1582F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000" dirty="0">
                <a:solidFill>
                  <a:schemeClr val="bg1"/>
                </a:solidFill>
              </a:rPr>
              <a:t>PRE-Course </a:t>
            </a:r>
            <a:br>
              <a:rPr lang="en-US" sz="2000" dirty="0">
                <a:solidFill>
                  <a:schemeClr val="bg1"/>
                </a:solidFill>
              </a:rPr>
            </a:br>
            <a:r>
              <a:rPr lang="en-US" sz="2000" dirty="0">
                <a:solidFill>
                  <a:schemeClr val="bg1"/>
                </a:solidFill>
              </a:rPr>
              <a:t>PREPARATION</a:t>
            </a:r>
          </a:p>
        </p:txBody>
      </p:sp>
      <p:graphicFrame>
        <p:nvGraphicFramePr>
          <p:cNvPr id="108" name="Content Placeholder 2">
            <a:extLst>
              <a:ext uri="{FF2B5EF4-FFF2-40B4-BE49-F238E27FC236}">
                <a16:creationId xmlns:a16="http://schemas.microsoft.com/office/drawing/2014/main" id="{72E3F603-D84E-4E4D-B831-FF72C60D8C4B}"/>
              </a:ext>
            </a:extLst>
          </p:cNvPr>
          <p:cNvGraphicFramePr/>
          <p:nvPr>
            <p:extLst>
              <p:ext uri="{D42A27DB-BD31-4B8C-83A1-F6EECF244321}">
                <p14:modId xmlns:p14="http://schemas.microsoft.com/office/powerpoint/2010/main" val="329820447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5175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26B5CB-FE5D-664A-AADA-AD77BCB610E7}"/>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en-US">
                <a:solidFill>
                  <a:schemeClr val="bg1"/>
                </a:solidFill>
              </a:rPr>
              <a:t>Email Address CRITERIA</a:t>
            </a:r>
          </a:p>
        </p:txBody>
      </p:sp>
      <p:pic>
        <p:nvPicPr>
          <p:cNvPr id="7" name="Graphic 6">
            <a:extLst>
              <a:ext uri="{FF2B5EF4-FFF2-40B4-BE49-F238E27FC236}">
                <a16:creationId xmlns:a16="http://schemas.microsoft.com/office/drawing/2014/main" id="{637458DD-1426-4FDF-9F19-1011275857C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19870" y="1614253"/>
            <a:ext cx="3428662" cy="3428662"/>
          </a:xfrm>
          <a:prstGeom prst="rect">
            <a:avLst/>
          </a:prstGeom>
        </p:spPr>
      </p:pic>
      <p:graphicFrame>
        <p:nvGraphicFramePr>
          <p:cNvPr id="14" name="Content Placeholder 2">
            <a:extLst>
              <a:ext uri="{FF2B5EF4-FFF2-40B4-BE49-F238E27FC236}">
                <a16:creationId xmlns:a16="http://schemas.microsoft.com/office/drawing/2014/main" id="{122F8947-D292-46A0-87ED-C058C7F468CE}"/>
              </a:ext>
            </a:extLst>
          </p:cNvPr>
          <p:cNvGraphicFramePr>
            <a:graphicFrameLocks noGrp="1"/>
          </p:cNvGraphicFramePr>
          <p:nvPr>
            <p:ph idx="1"/>
            <p:extLst>
              <p:ext uri="{D42A27DB-BD31-4B8C-83A1-F6EECF244321}">
                <p14:modId xmlns:p14="http://schemas.microsoft.com/office/powerpoint/2010/main" val="2559371304"/>
              </p:ext>
            </p:extLst>
          </p:nvPr>
        </p:nvGraphicFramePr>
        <p:xfrm>
          <a:off x="643467" y="2638044"/>
          <a:ext cx="6242715" cy="3415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186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1A29E-D5CA-B94C-85F7-B6EE63863FE6}"/>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600" dirty="0">
                <a:solidFill>
                  <a:schemeClr val="bg1"/>
                </a:solidFill>
              </a:rPr>
              <a:t>PRE-COURSE PREPARATION</a:t>
            </a:r>
          </a:p>
        </p:txBody>
      </p:sp>
      <p:graphicFrame>
        <p:nvGraphicFramePr>
          <p:cNvPr id="25" name="Content Placeholder 3">
            <a:extLst>
              <a:ext uri="{FF2B5EF4-FFF2-40B4-BE49-F238E27FC236}">
                <a16:creationId xmlns:a16="http://schemas.microsoft.com/office/drawing/2014/main" id="{53749AE9-B1C2-44C9-A188-5A88715F06BE}"/>
              </a:ext>
            </a:extLst>
          </p:cNvPr>
          <p:cNvGraphicFramePr>
            <a:graphicFrameLocks noGrp="1"/>
          </p:cNvGraphicFramePr>
          <p:nvPr>
            <p:ph idx="1"/>
            <p:extLst>
              <p:ext uri="{D42A27DB-BD31-4B8C-83A1-F6EECF244321}">
                <p14:modId xmlns:p14="http://schemas.microsoft.com/office/powerpoint/2010/main" val="3728871098"/>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4881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4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8D9C6-05F2-4648-B41E-33CEB8736201}"/>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a:solidFill>
                  <a:srgbClr val="FFFFFF"/>
                </a:solidFill>
              </a:rPr>
              <a:t>Registration Template</a:t>
            </a:r>
          </a:p>
        </p:txBody>
      </p:sp>
      <p:graphicFrame>
        <p:nvGraphicFramePr>
          <p:cNvPr id="5" name="Content Placeholder 2">
            <a:extLst>
              <a:ext uri="{FF2B5EF4-FFF2-40B4-BE49-F238E27FC236}">
                <a16:creationId xmlns:a16="http://schemas.microsoft.com/office/drawing/2014/main" id="{F1B9535B-D2CF-473C-AEE8-507D72C2F5E3}"/>
              </a:ext>
            </a:extLst>
          </p:cNvPr>
          <p:cNvGraphicFramePr>
            <a:graphicFrameLocks noGrp="1"/>
          </p:cNvGraphicFramePr>
          <p:nvPr>
            <p:ph idx="1"/>
            <p:extLst>
              <p:ext uri="{D42A27DB-BD31-4B8C-83A1-F6EECF244321}">
                <p14:modId xmlns:p14="http://schemas.microsoft.com/office/powerpoint/2010/main" val="709267532"/>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221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D800B-6F39-3C4C-9E76-65CA3B1701DD}"/>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3000" dirty="0">
                <a:solidFill>
                  <a:schemeClr val="bg1"/>
                </a:solidFill>
              </a:rPr>
              <a:t>Online Resources</a:t>
            </a:r>
          </a:p>
        </p:txBody>
      </p:sp>
      <p:graphicFrame>
        <p:nvGraphicFramePr>
          <p:cNvPr id="51" name="Content Placeholder 2">
            <a:extLst>
              <a:ext uri="{FF2B5EF4-FFF2-40B4-BE49-F238E27FC236}">
                <a16:creationId xmlns:a16="http://schemas.microsoft.com/office/drawing/2014/main" id="{FF6F2603-1B3D-4913-B70F-C34AB8BE9199}"/>
              </a:ext>
            </a:extLst>
          </p:cNvPr>
          <p:cNvGraphicFramePr>
            <a:graphicFrameLocks noGrp="1"/>
          </p:cNvGraphicFramePr>
          <p:nvPr>
            <p:ph idx="1"/>
            <p:extLst>
              <p:ext uri="{D42A27DB-BD31-4B8C-83A1-F6EECF244321}">
                <p14:modId xmlns:p14="http://schemas.microsoft.com/office/powerpoint/2010/main" val="317930467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594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23D13132-A19E-CA49-9ACE-D72A2C64E738}"/>
              </a:ext>
            </a:extLst>
          </p:cNvPr>
          <p:cNvPicPr>
            <a:picLocks noChangeAspect="1"/>
          </p:cNvPicPr>
          <p:nvPr/>
        </p:nvPicPr>
        <p:blipFill rotWithShape="1">
          <a:blip r:embed="rId3"/>
          <a:srcRect b="25497"/>
          <a:stretch/>
        </p:blipFill>
        <p:spPr>
          <a:xfrm>
            <a:off x="20" y="10"/>
            <a:ext cx="12191980" cy="6857990"/>
          </a:xfrm>
          <a:prstGeom prst="rect">
            <a:avLst/>
          </a:prstGeom>
        </p:spPr>
      </p:pic>
    </p:spTree>
    <p:extLst>
      <p:ext uri="{BB962C8B-B14F-4D97-AF65-F5344CB8AC3E}">
        <p14:creationId xmlns:p14="http://schemas.microsoft.com/office/powerpoint/2010/main" val="2330574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3AF32C-AC8F-A342-BEB9-BD049632817B}"/>
              </a:ext>
            </a:extLst>
          </p:cNvPr>
          <p:cNvSpPr>
            <a:spLocks noGrp="1"/>
          </p:cNvSpPr>
          <p:nvPr>
            <p:ph type="title"/>
          </p:nvPr>
        </p:nvSpPr>
        <p:spPr>
          <a:xfrm>
            <a:off x="8312677" y="964692"/>
            <a:ext cx="3066937" cy="1188720"/>
          </a:xfrm>
        </p:spPr>
        <p:txBody>
          <a:bodyPr vert="horz" lIns="182880" tIns="182880" rIns="182880" bIns="182880" rtlCol="0" anchor="ctr">
            <a:normAutofit/>
          </a:bodyPr>
          <a:lstStyle/>
          <a:p>
            <a:br>
              <a:rPr lang="en-US" sz="1500"/>
            </a:br>
            <a:r>
              <a:rPr lang="en-US" sz="1500"/>
              <a:t>ROSTER RECEIPT CONFIRMATION </a:t>
            </a:r>
            <a:br>
              <a:rPr lang="en-US" sz="1500"/>
            </a:br>
            <a:endParaRPr lang="en-US" sz="1500"/>
          </a:p>
        </p:txBody>
      </p:sp>
      <p:sp>
        <p:nvSpPr>
          <p:cNvPr id="20" name="Rectangle 19">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able&#10;&#10;Description automatically generated">
            <a:extLst>
              <a:ext uri="{FF2B5EF4-FFF2-40B4-BE49-F238E27FC236}">
                <a16:creationId xmlns:a16="http://schemas.microsoft.com/office/drawing/2014/main" id="{9AA8F295-B9DA-C34C-9C8E-FC343FE6F4CC}"/>
              </a:ext>
            </a:extLst>
          </p:cNvPr>
          <p:cNvPicPr>
            <a:picLocks noChangeAspect="1"/>
          </p:cNvPicPr>
          <p:nvPr/>
        </p:nvPicPr>
        <p:blipFill rotWithShape="1">
          <a:blip r:embed="rId3"/>
          <a:srcRect b="25497"/>
          <a:stretch/>
        </p:blipFill>
        <p:spPr>
          <a:xfrm>
            <a:off x="1143979" y="1681617"/>
            <a:ext cx="6227064" cy="3502707"/>
          </a:xfrm>
          <a:prstGeom prst="rect">
            <a:avLst/>
          </a:prstGeom>
        </p:spPr>
      </p:pic>
      <p:sp>
        <p:nvSpPr>
          <p:cNvPr id="7" name="Content Placeholder 6">
            <a:extLst>
              <a:ext uri="{FF2B5EF4-FFF2-40B4-BE49-F238E27FC236}">
                <a16:creationId xmlns:a16="http://schemas.microsoft.com/office/drawing/2014/main" id="{9E88380B-EFE4-EA4A-AA35-C4E349AE038D}"/>
              </a:ext>
            </a:extLst>
          </p:cNvPr>
          <p:cNvSpPr>
            <a:spLocks noGrp="1"/>
          </p:cNvSpPr>
          <p:nvPr>
            <p:ph sz="half" idx="2"/>
          </p:nvPr>
        </p:nvSpPr>
        <p:spPr>
          <a:xfrm>
            <a:off x="8311249" y="2638044"/>
            <a:ext cx="3063765" cy="3263206"/>
          </a:xfrm>
        </p:spPr>
        <p:txBody>
          <a:bodyPr vert="horz" lIns="91440" tIns="45720" rIns="91440" bIns="45720" rtlCol="0">
            <a:normAutofit/>
          </a:bodyPr>
          <a:lstStyle/>
          <a:p>
            <a:r>
              <a:rPr lang="en-US" dirty="0"/>
              <a:t>Email  roster to </a:t>
            </a:r>
            <a:r>
              <a:rPr lang="en-US"/>
              <a:t>CDDER@umassmed.edu</a:t>
            </a:r>
            <a:endParaRPr lang="en-US" dirty="0"/>
          </a:p>
          <a:p>
            <a:r>
              <a:rPr lang="en-US" dirty="0"/>
              <a:t>CDDER confirms receipt of roster via one confirmation email to Trainer</a:t>
            </a:r>
          </a:p>
          <a:p>
            <a:r>
              <a:rPr lang="en-US" dirty="0"/>
              <a:t>CDDER will follow up with Trainer, if issues</a:t>
            </a:r>
          </a:p>
          <a:p>
            <a:r>
              <a:rPr lang="en-US" dirty="0"/>
              <a:t>No second confirmation email is sent</a:t>
            </a:r>
          </a:p>
          <a:p>
            <a:endParaRPr lang="en-US" dirty="0"/>
          </a:p>
        </p:txBody>
      </p:sp>
    </p:spTree>
    <p:extLst>
      <p:ext uri="{BB962C8B-B14F-4D97-AF65-F5344CB8AC3E}">
        <p14:creationId xmlns:p14="http://schemas.microsoft.com/office/powerpoint/2010/main" val="7963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F37BB-1FD7-8840-A44C-FE620E483065}"/>
              </a:ext>
            </a:extLst>
          </p:cNvPr>
          <p:cNvSpPr>
            <a:spLocks noGrp="1"/>
          </p:cNvSpPr>
          <p:nvPr>
            <p:ph type="title"/>
          </p:nvPr>
        </p:nvSpPr>
        <p:spPr>
          <a:xfrm>
            <a:off x="643467" y="2681103"/>
            <a:ext cx="3363974" cy="1495794"/>
          </a:xfrm>
          <a:noFill/>
          <a:ln>
            <a:solidFill>
              <a:schemeClr val="bg1"/>
            </a:solidFill>
          </a:ln>
        </p:spPr>
        <p:txBody>
          <a:bodyPr wrap="square">
            <a:normAutofit fontScale="90000"/>
          </a:bodyPr>
          <a:lstStyle/>
          <a:p>
            <a:r>
              <a:rPr lang="en-US" sz="2000" dirty="0">
                <a:solidFill>
                  <a:schemeClr val="bg1"/>
                </a:solidFill>
              </a:rPr>
              <a:t>Online course schedule </a:t>
            </a:r>
            <a:br>
              <a:rPr lang="en-US" sz="2000" dirty="0">
                <a:solidFill>
                  <a:schemeClr val="bg1"/>
                </a:solidFill>
              </a:rPr>
            </a:br>
            <a:r>
              <a:rPr lang="en-US" sz="2000" dirty="0">
                <a:solidFill>
                  <a:schemeClr val="bg1"/>
                </a:solidFill>
              </a:rPr>
              <a:t>start dates and roster </a:t>
            </a:r>
            <a:br>
              <a:rPr lang="en-US" sz="2000" dirty="0">
                <a:solidFill>
                  <a:schemeClr val="bg1"/>
                </a:solidFill>
              </a:rPr>
            </a:br>
            <a:r>
              <a:rPr lang="en-US" sz="2000" dirty="0">
                <a:solidFill>
                  <a:schemeClr val="bg1"/>
                </a:solidFill>
              </a:rPr>
              <a:t>due dates</a:t>
            </a:r>
          </a:p>
        </p:txBody>
      </p:sp>
      <p:graphicFrame>
        <p:nvGraphicFramePr>
          <p:cNvPr id="4" name="Content Placeholder 3">
            <a:extLst>
              <a:ext uri="{FF2B5EF4-FFF2-40B4-BE49-F238E27FC236}">
                <a16:creationId xmlns:a16="http://schemas.microsoft.com/office/drawing/2014/main" id="{A8DFCD71-55A9-534B-86FA-84D617C39D5C}"/>
              </a:ext>
            </a:extLst>
          </p:cNvPr>
          <p:cNvGraphicFramePr>
            <a:graphicFrameLocks noGrp="1"/>
          </p:cNvGraphicFramePr>
          <p:nvPr>
            <p:ph idx="1"/>
            <p:extLst>
              <p:ext uri="{D42A27DB-BD31-4B8C-83A1-F6EECF244321}">
                <p14:modId xmlns:p14="http://schemas.microsoft.com/office/powerpoint/2010/main" val="4129944512"/>
              </p:ext>
            </p:extLst>
          </p:nvPr>
        </p:nvGraphicFramePr>
        <p:xfrm>
          <a:off x="5930135" y="965200"/>
          <a:ext cx="4986282" cy="4927609"/>
        </p:xfrm>
        <a:graphic>
          <a:graphicData uri="http://schemas.openxmlformats.org/drawingml/2006/table">
            <a:tbl>
              <a:tblPr firstRow="1" firstCol="1" bandRow="1">
                <a:solidFill>
                  <a:schemeClr val="tx1">
                    <a:lumMod val="75000"/>
                    <a:lumOff val="25000"/>
                  </a:schemeClr>
                </a:solidFill>
                <a:tableStyleId>{5C22544A-7EE6-4342-B048-85BDC9FD1C3A}</a:tableStyleId>
              </a:tblPr>
              <a:tblGrid>
                <a:gridCol w="2493141">
                  <a:extLst>
                    <a:ext uri="{9D8B030D-6E8A-4147-A177-3AD203B41FA5}">
                      <a16:colId xmlns:a16="http://schemas.microsoft.com/office/drawing/2014/main" val="2568507237"/>
                    </a:ext>
                  </a:extLst>
                </a:gridCol>
                <a:gridCol w="2493141">
                  <a:extLst>
                    <a:ext uri="{9D8B030D-6E8A-4147-A177-3AD203B41FA5}">
                      <a16:colId xmlns:a16="http://schemas.microsoft.com/office/drawing/2014/main" val="1447953100"/>
                    </a:ext>
                  </a:extLst>
                </a:gridCol>
              </a:tblGrid>
              <a:tr h="435601">
                <a:tc>
                  <a:txBody>
                    <a:bodyPr/>
                    <a:lstStyle/>
                    <a:p>
                      <a:pPr marL="0" marR="0" algn="ctr">
                        <a:lnSpc>
                          <a:spcPct val="107000"/>
                        </a:lnSpc>
                        <a:spcBef>
                          <a:spcPts val="0"/>
                        </a:spcBef>
                        <a:spcAft>
                          <a:spcPts val="0"/>
                        </a:spcAft>
                      </a:pPr>
                      <a:r>
                        <a:rPr lang="en-US" sz="1600" b="1" cap="none" spc="0">
                          <a:solidFill>
                            <a:schemeClr val="bg1"/>
                          </a:solidFill>
                          <a:effectLst/>
                        </a:rPr>
                        <a:t>Course Start Date</a:t>
                      </a:r>
                      <a:endParaRPr lang="en-US" sz="16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nchor="b">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chemeClr val="tx1">
                        <a:lumMod val="75000"/>
                        <a:lumOff val="25000"/>
                      </a:schemeClr>
                    </a:solidFill>
                  </a:tcPr>
                </a:tc>
                <a:tc>
                  <a:txBody>
                    <a:bodyPr/>
                    <a:lstStyle/>
                    <a:p>
                      <a:pPr marL="0" marR="0" algn="ctr">
                        <a:lnSpc>
                          <a:spcPct val="107000"/>
                        </a:lnSpc>
                        <a:spcBef>
                          <a:spcPts val="0"/>
                        </a:spcBef>
                        <a:spcAft>
                          <a:spcPts val="0"/>
                        </a:spcAft>
                      </a:pPr>
                      <a:r>
                        <a:rPr lang="en-US" sz="1600" b="1" cap="none" spc="0">
                          <a:solidFill>
                            <a:schemeClr val="bg1"/>
                          </a:solidFill>
                          <a:effectLst/>
                        </a:rPr>
                        <a:t>Rosters due by</a:t>
                      </a:r>
                      <a:endParaRPr lang="en-US" sz="16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nchor="b">
                    <a:lnL w="12700" cmpd="sng">
                      <a:noFill/>
                      <a:prstDash val="solid"/>
                    </a:lnL>
                    <a:lnR w="12700" cmpd="sng">
                      <a:noFill/>
                      <a:prstDash val="solid"/>
                    </a:lnR>
                    <a:lnT w="9525" cap="flat" cmpd="sng" algn="ctr">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1248485214"/>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January 7,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marL="0" marR="0">
                        <a:lnSpc>
                          <a:spcPct val="107000"/>
                        </a:lnSpc>
                        <a:spcBef>
                          <a:spcPts val="0"/>
                        </a:spcBef>
                        <a:spcAft>
                          <a:spcPts val="0"/>
                        </a:spcAft>
                      </a:pPr>
                      <a:r>
                        <a:rPr lang="en-US" sz="1200" cap="none" spc="0">
                          <a:solidFill>
                            <a:schemeClr val="bg1"/>
                          </a:solidFill>
                          <a:effectLst/>
                        </a:rPr>
                        <a:t>Thursday, December 31, 2020</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440744907"/>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January 21,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rgbClr val="595959"/>
                    </a:solidFill>
                  </a:tcPr>
                </a:tc>
                <a:tc>
                  <a:txBody>
                    <a:bodyPr/>
                    <a:lstStyle/>
                    <a:p>
                      <a:pPr marL="0" marR="0">
                        <a:lnSpc>
                          <a:spcPct val="107000"/>
                        </a:lnSpc>
                        <a:spcBef>
                          <a:spcPts val="0"/>
                        </a:spcBef>
                        <a:spcAft>
                          <a:spcPts val="0"/>
                        </a:spcAft>
                      </a:pPr>
                      <a:r>
                        <a:rPr lang="en-US" sz="1200" cap="none" spc="0">
                          <a:solidFill>
                            <a:schemeClr val="bg1"/>
                          </a:solidFill>
                          <a:effectLst/>
                        </a:rPr>
                        <a:t>Thursday, January 14,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rgbClr val="595959"/>
                    </a:solidFill>
                  </a:tcPr>
                </a:tc>
                <a:extLst>
                  <a:ext uri="{0D108BD9-81ED-4DB2-BD59-A6C34878D82A}">
                    <a16:rowId xmlns:a16="http://schemas.microsoft.com/office/drawing/2014/main" val="1204834048"/>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February 4,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marL="0" marR="0">
                        <a:lnSpc>
                          <a:spcPct val="107000"/>
                        </a:lnSpc>
                        <a:spcBef>
                          <a:spcPts val="0"/>
                        </a:spcBef>
                        <a:spcAft>
                          <a:spcPts val="0"/>
                        </a:spcAft>
                      </a:pPr>
                      <a:r>
                        <a:rPr lang="en-US" sz="1200" cap="none" spc="0">
                          <a:solidFill>
                            <a:schemeClr val="bg1"/>
                          </a:solidFill>
                          <a:effectLst/>
                        </a:rPr>
                        <a:t>Thursday, January 28,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1012384110"/>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February 18,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rgbClr val="595959"/>
                    </a:solidFill>
                  </a:tcPr>
                </a:tc>
                <a:tc>
                  <a:txBody>
                    <a:bodyPr/>
                    <a:lstStyle/>
                    <a:p>
                      <a:pPr marL="0" marR="0">
                        <a:lnSpc>
                          <a:spcPct val="107000"/>
                        </a:lnSpc>
                        <a:spcBef>
                          <a:spcPts val="0"/>
                        </a:spcBef>
                        <a:spcAft>
                          <a:spcPts val="0"/>
                        </a:spcAft>
                      </a:pPr>
                      <a:r>
                        <a:rPr lang="en-US" sz="1200" cap="none" spc="0">
                          <a:solidFill>
                            <a:schemeClr val="bg1"/>
                          </a:solidFill>
                          <a:effectLst/>
                        </a:rPr>
                        <a:t>Thursday, February 11,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rgbClr val="595959"/>
                    </a:solidFill>
                  </a:tcPr>
                </a:tc>
                <a:extLst>
                  <a:ext uri="{0D108BD9-81ED-4DB2-BD59-A6C34878D82A}">
                    <a16:rowId xmlns:a16="http://schemas.microsoft.com/office/drawing/2014/main" val="3797469060"/>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March 4,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marL="0" marR="0">
                        <a:lnSpc>
                          <a:spcPct val="107000"/>
                        </a:lnSpc>
                        <a:spcBef>
                          <a:spcPts val="0"/>
                        </a:spcBef>
                        <a:spcAft>
                          <a:spcPts val="0"/>
                        </a:spcAft>
                      </a:pPr>
                      <a:r>
                        <a:rPr lang="en-US" sz="1200" cap="none" spc="0">
                          <a:solidFill>
                            <a:schemeClr val="bg1"/>
                          </a:solidFill>
                          <a:effectLst/>
                        </a:rPr>
                        <a:t>Thursday, February 25,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542253434"/>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March 18,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rgbClr val="595959"/>
                    </a:solidFill>
                  </a:tcPr>
                </a:tc>
                <a:tc>
                  <a:txBody>
                    <a:bodyPr/>
                    <a:lstStyle/>
                    <a:p>
                      <a:pPr marL="0" marR="0">
                        <a:lnSpc>
                          <a:spcPct val="107000"/>
                        </a:lnSpc>
                        <a:spcBef>
                          <a:spcPts val="0"/>
                        </a:spcBef>
                        <a:spcAft>
                          <a:spcPts val="0"/>
                        </a:spcAft>
                      </a:pPr>
                      <a:r>
                        <a:rPr lang="en-US" sz="1200" cap="none" spc="0">
                          <a:solidFill>
                            <a:schemeClr val="bg1"/>
                          </a:solidFill>
                          <a:effectLst/>
                        </a:rPr>
                        <a:t>Thursday, March 11,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rgbClr val="595959"/>
                    </a:solidFill>
                  </a:tcPr>
                </a:tc>
                <a:extLst>
                  <a:ext uri="{0D108BD9-81ED-4DB2-BD59-A6C34878D82A}">
                    <a16:rowId xmlns:a16="http://schemas.microsoft.com/office/drawing/2014/main" val="2393966787"/>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April 1,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marL="0" marR="0">
                        <a:lnSpc>
                          <a:spcPct val="107000"/>
                        </a:lnSpc>
                        <a:spcBef>
                          <a:spcPts val="0"/>
                        </a:spcBef>
                        <a:spcAft>
                          <a:spcPts val="0"/>
                        </a:spcAft>
                      </a:pPr>
                      <a:r>
                        <a:rPr lang="en-US" sz="1200" cap="none" spc="0" dirty="0">
                          <a:solidFill>
                            <a:schemeClr val="bg1"/>
                          </a:solidFill>
                          <a:effectLst/>
                        </a:rPr>
                        <a:t>Thursday, March 25, 2021</a:t>
                      </a:r>
                      <a:endParaRPr lang="en-US" sz="1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3382822076"/>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April 15,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rgbClr val="595959"/>
                    </a:solidFill>
                  </a:tcPr>
                </a:tc>
                <a:tc>
                  <a:txBody>
                    <a:bodyPr/>
                    <a:lstStyle/>
                    <a:p>
                      <a:pPr marL="0" marR="0">
                        <a:lnSpc>
                          <a:spcPct val="107000"/>
                        </a:lnSpc>
                        <a:spcBef>
                          <a:spcPts val="0"/>
                        </a:spcBef>
                        <a:spcAft>
                          <a:spcPts val="0"/>
                        </a:spcAft>
                      </a:pPr>
                      <a:r>
                        <a:rPr lang="en-US" sz="1200" cap="none" spc="0">
                          <a:solidFill>
                            <a:schemeClr val="bg1"/>
                          </a:solidFill>
                          <a:effectLst/>
                        </a:rPr>
                        <a:t>Thursday, April 8,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rgbClr val="595959"/>
                    </a:solidFill>
                  </a:tcPr>
                </a:tc>
                <a:extLst>
                  <a:ext uri="{0D108BD9-81ED-4DB2-BD59-A6C34878D82A}">
                    <a16:rowId xmlns:a16="http://schemas.microsoft.com/office/drawing/2014/main" val="3561379021"/>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May 6,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marL="0" marR="0">
                        <a:lnSpc>
                          <a:spcPct val="107000"/>
                        </a:lnSpc>
                        <a:spcBef>
                          <a:spcPts val="0"/>
                        </a:spcBef>
                        <a:spcAft>
                          <a:spcPts val="0"/>
                        </a:spcAft>
                      </a:pPr>
                      <a:r>
                        <a:rPr lang="en-US" sz="1200" cap="none" spc="0">
                          <a:solidFill>
                            <a:schemeClr val="bg1"/>
                          </a:solidFill>
                          <a:effectLst/>
                        </a:rPr>
                        <a:t>Thursday, April 29,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3779560536"/>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May 20,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rgbClr val="595959"/>
                    </a:solidFill>
                  </a:tcPr>
                </a:tc>
                <a:tc>
                  <a:txBody>
                    <a:bodyPr/>
                    <a:lstStyle/>
                    <a:p>
                      <a:pPr marL="0" marR="0">
                        <a:lnSpc>
                          <a:spcPct val="107000"/>
                        </a:lnSpc>
                        <a:spcBef>
                          <a:spcPts val="0"/>
                        </a:spcBef>
                        <a:spcAft>
                          <a:spcPts val="0"/>
                        </a:spcAft>
                      </a:pPr>
                      <a:r>
                        <a:rPr lang="en-US" sz="1200" cap="none" spc="0">
                          <a:solidFill>
                            <a:schemeClr val="bg1"/>
                          </a:solidFill>
                          <a:effectLst/>
                        </a:rPr>
                        <a:t>Thursday, May 13,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rgbClr val="595959"/>
                    </a:solidFill>
                  </a:tcPr>
                </a:tc>
                <a:extLst>
                  <a:ext uri="{0D108BD9-81ED-4DB2-BD59-A6C34878D82A}">
                    <a16:rowId xmlns:a16="http://schemas.microsoft.com/office/drawing/2014/main" val="2963292299"/>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June 3,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marL="0" marR="0">
                        <a:lnSpc>
                          <a:spcPct val="107000"/>
                        </a:lnSpc>
                        <a:spcBef>
                          <a:spcPts val="0"/>
                        </a:spcBef>
                        <a:spcAft>
                          <a:spcPts val="0"/>
                        </a:spcAft>
                      </a:pPr>
                      <a:r>
                        <a:rPr lang="en-US" sz="1200" cap="none" spc="0">
                          <a:solidFill>
                            <a:schemeClr val="bg1"/>
                          </a:solidFill>
                          <a:effectLst/>
                        </a:rPr>
                        <a:t>Thursday, May 27, 2021</a:t>
                      </a:r>
                      <a:endParaRPr lang="en-US" sz="1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2930229865"/>
                  </a:ext>
                </a:extLst>
              </a:tr>
              <a:tr h="374334">
                <a:tc>
                  <a:txBody>
                    <a:bodyPr/>
                    <a:lstStyle/>
                    <a:p>
                      <a:pPr marL="0" marR="0">
                        <a:lnSpc>
                          <a:spcPct val="107000"/>
                        </a:lnSpc>
                        <a:spcBef>
                          <a:spcPts val="0"/>
                        </a:spcBef>
                        <a:spcAft>
                          <a:spcPts val="0"/>
                        </a:spcAft>
                      </a:pPr>
                      <a:r>
                        <a:rPr lang="en-US" sz="1200" b="1" cap="none" spc="0">
                          <a:solidFill>
                            <a:schemeClr val="bg1"/>
                          </a:solidFill>
                          <a:effectLst/>
                        </a:rPr>
                        <a:t>Thursday, June 17, 2021</a:t>
                      </a:r>
                      <a:endParaRPr lang="en-US" sz="12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ap="flat" cmpd="sng" algn="ctr">
                      <a:solidFill>
                        <a:schemeClr val="bg1"/>
                      </a:solidFill>
                      <a:prstDash val="solid"/>
                    </a:lnL>
                    <a:lnR w="12700" cmpd="sng">
                      <a:noFill/>
                      <a:prstDash val="solid"/>
                    </a:lnR>
                    <a:lnT w="12700" cmpd="sng">
                      <a:noFill/>
                      <a:prstDash val="solid"/>
                    </a:lnT>
                    <a:lnB w="12700" cmpd="sng">
                      <a:noFill/>
                      <a:prstDash val="solid"/>
                    </a:lnB>
                    <a:solidFill>
                      <a:srgbClr val="595959"/>
                    </a:solidFill>
                  </a:tcPr>
                </a:tc>
                <a:tc>
                  <a:txBody>
                    <a:bodyPr/>
                    <a:lstStyle/>
                    <a:p>
                      <a:pPr marL="0" marR="0">
                        <a:lnSpc>
                          <a:spcPct val="107000"/>
                        </a:lnSpc>
                        <a:spcBef>
                          <a:spcPts val="0"/>
                        </a:spcBef>
                        <a:spcAft>
                          <a:spcPts val="0"/>
                        </a:spcAft>
                      </a:pPr>
                      <a:r>
                        <a:rPr lang="en-US" sz="1200" cap="none" spc="0" dirty="0">
                          <a:solidFill>
                            <a:schemeClr val="bg1"/>
                          </a:solidFill>
                          <a:effectLst/>
                        </a:rPr>
                        <a:t>Thursday, June 10, 2021</a:t>
                      </a:r>
                      <a:endParaRPr lang="en-US" sz="1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406" marR="57596" marT="18116" marB="135869">
                    <a:lnL w="12700" cmpd="sng">
                      <a:noFill/>
                      <a:prstDash val="solid"/>
                    </a:lnL>
                    <a:lnR w="12700" cmpd="sng">
                      <a:noFill/>
                      <a:prstDash val="solid"/>
                    </a:lnR>
                    <a:lnT w="12700" cmpd="sng">
                      <a:noFill/>
                      <a:prstDash val="solid"/>
                    </a:lnT>
                    <a:lnB w="12700" cmpd="sng">
                      <a:noFill/>
                      <a:prstDash val="solid"/>
                    </a:lnB>
                    <a:solidFill>
                      <a:srgbClr val="595959"/>
                    </a:solidFill>
                  </a:tcPr>
                </a:tc>
                <a:extLst>
                  <a:ext uri="{0D108BD9-81ED-4DB2-BD59-A6C34878D82A}">
                    <a16:rowId xmlns:a16="http://schemas.microsoft.com/office/drawing/2014/main" val="230946687"/>
                  </a:ext>
                </a:extLst>
              </a:tr>
            </a:tbl>
          </a:graphicData>
        </a:graphic>
      </p:graphicFrame>
    </p:spTree>
    <p:extLst>
      <p:ext uri="{BB962C8B-B14F-4D97-AF65-F5344CB8AC3E}">
        <p14:creationId xmlns:p14="http://schemas.microsoft.com/office/powerpoint/2010/main" val="3654155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11AA-4C26-E344-A8F9-ABBCFA9293A1}"/>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DEADLINE FOR ROSTER CHANGES</a:t>
            </a:r>
          </a:p>
        </p:txBody>
      </p:sp>
      <p:sp>
        <p:nvSpPr>
          <p:cNvPr id="3" name="Content Placeholder 2">
            <a:extLst>
              <a:ext uri="{FF2B5EF4-FFF2-40B4-BE49-F238E27FC236}">
                <a16:creationId xmlns:a16="http://schemas.microsoft.com/office/drawing/2014/main" id="{092E3551-ACCB-844F-BB57-0116D376CFCA}"/>
              </a:ext>
            </a:extLst>
          </p:cNvPr>
          <p:cNvSpPr>
            <a:spLocks noGrp="1"/>
          </p:cNvSpPr>
          <p:nvPr>
            <p:ph idx="1"/>
          </p:nvPr>
        </p:nvSpPr>
        <p:spPr>
          <a:xfrm>
            <a:off x="5458969" y="4352544"/>
            <a:ext cx="5928358" cy="1239894"/>
          </a:xfrm>
        </p:spPr>
        <p:txBody>
          <a:bodyPr vert="horz" lIns="91440" tIns="45720" rIns="91440" bIns="45720" rtlCol="0">
            <a:normAutofit/>
          </a:bodyPr>
          <a:lstStyle/>
          <a:p>
            <a:pPr marL="0" indent="0" algn="ctr">
              <a:buNone/>
            </a:pPr>
            <a:r>
              <a:rPr lang="en-US" sz="2200" dirty="0">
                <a:solidFill>
                  <a:schemeClr val="tx1">
                    <a:lumMod val="75000"/>
                    <a:lumOff val="25000"/>
                  </a:schemeClr>
                </a:solidFill>
              </a:rPr>
              <a:t>Close of business Monday prior to start date</a:t>
            </a:r>
          </a:p>
        </p:txBody>
      </p:sp>
      <p:pic>
        <p:nvPicPr>
          <p:cNvPr id="5" name="Picture 4">
            <a:extLst>
              <a:ext uri="{FF2B5EF4-FFF2-40B4-BE49-F238E27FC236}">
                <a16:creationId xmlns:a16="http://schemas.microsoft.com/office/drawing/2014/main" id="{FD5F6D93-544C-4B7B-8CD0-5196D83CE5EB}"/>
              </a:ext>
            </a:extLst>
          </p:cNvPr>
          <p:cNvPicPr>
            <a:picLocks noChangeAspect="1"/>
          </p:cNvPicPr>
          <p:nvPr/>
        </p:nvPicPr>
        <p:blipFill rotWithShape="1">
          <a:blip r:embed="rId3"/>
          <a:srcRect l="23478" r="31221" b="-1"/>
          <a:stretch/>
        </p:blipFill>
        <p:spPr>
          <a:xfrm>
            <a:off x="20" y="10"/>
            <a:ext cx="4654277" cy="6857990"/>
          </a:xfrm>
          <a:prstGeom prst="rect">
            <a:avLst/>
          </a:prstGeom>
        </p:spPr>
      </p:pic>
    </p:spTree>
    <p:extLst>
      <p:ext uri="{BB962C8B-B14F-4D97-AF65-F5344CB8AC3E}">
        <p14:creationId xmlns:p14="http://schemas.microsoft.com/office/powerpoint/2010/main" val="762279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25" name="Content Placeholder 3">
            <a:extLst>
              <a:ext uri="{FF2B5EF4-FFF2-40B4-BE49-F238E27FC236}">
                <a16:creationId xmlns:a16="http://schemas.microsoft.com/office/drawing/2014/main" id="{53749AE9-B1C2-44C9-A188-5A88715F06BE}"/>
              </a:ext>
            </a:extLst>
          </p:cNvPr>
          <p:cNvGraphicFramePr>
            <a:graphicFrameLocks noGrp="1"/>
          </p:cNvGraphicFramePr>
          <p:nvPr>
            <p:ph idx="1"/>
            <p:extLst>
              <p:ext uri="{D42A27DB-BD31-4B8C-83A1-F6EECF244321}">
                <p14:modId xmlns:p14="http://schemas.microsoft.com/office/powerpoint/2010/main" val="2220733001"/>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0B1A080A-700D-ED4F-9A17-8C5EBD6FEA08}"/>
              </a:ext>
            </a:extLst>
          </p:cNvPr>
          <p:cNvSpPr/>
          <p:nvPr/>
        </p:nvSpPr>
        <p:spPr>
          <a:xfrm>
            <a:off x="1308425" y="2120041"/>
            <a:ext cx="2037445" cy="2011692"/>
          </a:xfrm>
          <a:prstGeom prst="rect">
            <a:avLst/>
          </a:prstGeom>
          <a:blipFill rotWithShape="1">
            <a:blip r:embed="rId8">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50529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25" name="Content Placeholder 3">
            <a:extLst>
              <a:ext uri="{FF2B5EF4-FFF2-40B4-BE49-F238E27FC236}">
                <a16:creationId xmlns:a16="http://schemas.microsoft.com/office/drawing/2014/main" id="{53749AE9-B1C2-44C9-A188-5A88715F06BE}"/>
              </a:ext>
            </a:extLst>
          </p:cNvPr>
          <p:cNvGraphicFramePr>
            <a:graphicFrameLocks noGrp="1"/>
          </p:cNvGraphicFramePr>
          <p:nvPr>
            <p:ph idx="1"/>
            <p:extLst>
              <p:ext uri="{D42A27DB-BD31-4B8C-83A1-F6EECF244321}">
                <p14:modId xmlns:p14="http://schemas.microsoft.com/office/powerpoint/2010/main" val="853278007"/>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0B1A080A-700D-ED4F-9A17-8C5EBD6FEA08}"/>
              </a:ext>
            </a:extLst>
          </p:cNvPr>
          <p:cNvSpPr/>
          <p:nvPr/>
        </p:nvSpPr>
        <p:spPr>
          <a:xfrm>
            <a:off x="1308425" y="2120041"/>
            <a:ext cx="2037445" cy="2011692"/>
          </a:xfrm>
          <a:prstGeom prst="rect">
            <a:avLst/>
          </a:prstGeom>
          <a:blipFill rotWithShape="1">
            <a:blip r:embed="rId8">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3" name="Picture 2" descr="Table&#10;&#10;Description automatically generated">
            <a:extLst>
              <a:ext uri="{FF2B5EF4-FFF2-40B4-BE49-F238E27FC236}">
                <a16:creationId xmlns:a16="http://schemas.microsoft.com/office/drawing/2014/main" id="{9DCBF386-7AF6-904C-83AF-F14531B5B0E0}"/>
              </a:ext>
            </a:extLst>
          </p:cNvPr>
          <p:cNvPicPr>
            <a:picLocks noChangeAspect="1"/>
          </p:cNvPicPr>
          <p:nvPr/>
        </p:nvPicPr>
        <p:blipFill>
          <a:blip r:embed="rId9"/>
          <a:stretch>
            <a:fillRect/>
          </a:stretch>
        </p:blipFill>
        <p:spPr>
          <a:xfrm>
            <a:off x="5459879" y="2616360"/>
            <a:ext cx="5926791" cy="3030745"/>
          </a:xfrm>
          <a:prstGeom prst="rect">
            <a:avLst/>
          </a:prstGeom>
          <a:ln>
            <a:solidFill>
              <a:schemeClr val="tx2"/>
            </a:solidFill>
          </a:ln>
        </p:spPr>
      </p:pic>
    </p:spTree>
    <p:extLst>
      <p:ext uri="{BB962C8B-B14F-4D97-AF65-F5344CB8AC3E}">
        <p14:creationId xmlns:p14="http://schemas.microsoft.com/office/powerpoint/2010/main" val="2660821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30">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32">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6923E-8BB0-8043-86CA-956BABB6A581}"/>
              </a:ext>
            </a:extLst>
          </p:cNvPr>
          <p:cNvSpPr>
            <a:spLocks noGrp="1"/>
          </p:cNvSpPr>
          <p:nvPr>
            <p:ph type="title"/>
          </p:nvPr>
        </p:nvSpPr>
        <p:spPr>
          <a:xfrm>
            <a:off x="2231136" y="4325791"/>
            <a:ext cx="7729728" cy="1188720"/>
          </a:xfrm>
          <a:prstGeom prst="ellipse">
            <a:avLst/>
          </a:prstGeom>
        </p:spPr>
        <p:txBody>
          <a:bodyPr>
            <a:normAutofit/>
          </a:bodyPr>
          <a:lstStyle/>
          <a:p>
            <a:r>
              <a:rPr lang="en-US" sz="2600" dirty="0"/>
              <a:t>Independent Websites</a:t>
            </a:r>
          </a:p>
        </p:txBody>
      </p:sp>
      <p:graphicFrame>
        <p:nvGraphicFramePr>
          <p:cNvPr id="26" name="Content Placeholder 2">
            <a:extLst>
              <a:ext uri="{FF2B5EF4-FFF2-40B4-BE49-F238E27FC236}">
                <a16:creationId xmlns:a16="http://schemas.microsoft.com/office/drawing/2014/main" id="{C3664440-FD22-458F-9ABB-8AE5DF561C0E}"/>
              </a:ext>
            </a:extLst>
          </p:cNvPr>
          <p:cNvGraphicFramePr>
            <a:graphicFrameLocks noGrp="1"/>
          </p:cNvGraphicFramePr>
          <p:nvPr>
            <p:ph idx="1"/>
            <p:extLst>
              <p:ext uri="{D42A27DB-BD31-4B8C-83A1-F6EECF244321}">
                <p14:modId xmlns:p14="http://schemas.microsoft.com/office/powerpoint/2010/main" val="1928797622"/>
              </p:ext>
            </p:extLst>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937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30">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32">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6923E-8BB0-8043-86CA-956BABB6A581}"/>
              </a:ext>
            </a:extLst>
          </p:cNvPr>
          <p:cNvSpPr>
            <a:spLocks noGrp="1"/>
          </p:cNvSpPr>
          <p:nvPr>
            <p:ph type="title"/>
          </p:nvPr>
        </p:nvSpPr>
        <p:spPr>
          <a:xfrm>
            <a:off x="2231136" y="4325791"/>
            <a:ext cx="7729728" cy="1188720"/>
          </a:xfrm>
          <a:prstGeom prst="ellipse">
            <a:avLst/>
          </a:prstGeom>
        </p:spPr>
        <p:txBody>
          <a:bodyPr>
            <a:normAutofit/>
          </a:bodyPr>
          <a:lstStyle/>
          <a:p>
            <a:r>
              <a:rPr lang="en-US" sz="2600"/>
              <a:t>Contact Informatio</a:t>
            </a:r>
            <a:r>
              <a:rPr lang="en-US" sz="2600" dirty="0"/>
              <a:t>n</a:t>
            </a:r>
          </a:p>
        </p:txBody>
      </p:sp>
      <p:graphicFrame>
        <p:nvGraphicFramePr>
          <p:cNvPr id="26" name="Content Placeholder 2">
            <a:extLst>
              <a:ext uri="{FF2B5EF4-FFF2-40B4-BE49-F238E27FC236}">
                <a16:creationId xmlns:a16="http://schemas.microsoft.com/office/drawing/2014/main" id="{C3664440-FD22-458F-9ABB-8AE5DF561C0E}"/>
              </a:ext>
            </a:extLst>
          </p:cNvPr>
          <p:cNvGraphicFramePr>
            <a:graphicFrameLocks noGrp="1"/>
          </p:cNvGraphicFramePr>
          <p:nvPr>
            <p:ph idx="1"/>
            <p:extLst>
              <p:ext uri="{D42A27DB-BD31-4B8C-83A1-F6EECF244321}">
                <p14:modId xmlns:p14="http://schemas.microsoft.com/office/powerpoint/2010/main" val="833761566"/>
              </p:ext>
            </p:extLst>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876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E06AD-2943-BF42-915A-C848EDD835C2}"/>
              </a:ext>
            </a:extLst>
          </p:cNvPr>
          <p:cNvSpPr>
            <a:spLocks noGrp="1"/>
          </p:cNvSpPr>
          <p:nvPr>
            <p:ph type="title"/>
          </p:nvPr>
        </p:nvSpPr>
        <p:spPr>
          <a:xfrm>
            <a:off x="8181171" y="2681103"/>
            <a:ext cx="3363974" cy="1495794"/>
          </a:xfrm>
          <a:solidFill>
            <a:schemeClr val="bg1"/>
          </a:solidFill>
          <a:ln>
            <a:solidFill>
              <a:schemeClr val="tx1"/>
            </a:solidFill>
          </a:ln>
        </p:spPr>
        <p:txBody>
          <a:bodyPr wrap="square">
            <a:normAutofit fontScale="90000"/>
          </a:bodyPr>
          <a:lstStyle/>
          <a:p>
            <a:br>
              <a:rPr lang="en-US" sz="2000" dirty="0">
                <a:solidFill>
                  <a:srgbClr val="FFFFFF"/>
                </a:solidFill>
              </a:rPr>
            </a:br>
            <a:r>
              <a:rPr lang="en-US" sz="2200" dirty="0">
                <a:solidFill>
                  <a:schemeClr val="tx1"/>
                </a:solidFill>
              </a:rPr>
              <a:t>TMU© </a:t>
            </a:r>
            <a:br>
              <a:rPr lang="en-US" sz="2200" dirty="0">
                <a:solidFill>
                  <a:schemeClr val="tx1"/>
                </a:solidFill>
              </a:rPr>
            </a:br>
            <a:r>
              <a:rPr lang="en-US" sz="2200" dirty="0">
                <a:solidFill>
                  <a:schemeClr val="tx1"/>
                </a:solidFill>
              </a:rPr>
              <a:t>ma.tmuniverse.com</a:t>
            </a:r>
            <a:br>
              <a:rPr lang="en-US" sz="2000" dirty="0">
                <a:solidFill>
                  <a:srgbClr val="FFFFFF"/>
                </a:solidFill>
              </a:rPr>
            </a:br>
            <a:br>
              <a:rPr lang="en-US" sz="2000" dirty="0">
                <a:solidFill>
                  <a:srgbClr val="FFFFFF"/>
                </a:solidFill>
              </a:rPr>
            </a:br>
            <a:endParaRPr lang="en-US" sz="2000" dirty="0">
              <a:solidFill>
                <a:srgbClr val="FFFFFF"/>
              </a:solidFill>
            </a:endParaRPr>
          </a:p>
        </p:txBody>
      </p:sp>
      <p:graphicFrame>
        <p:nvGraphicFramePr>
          <p:cNvPr id="5" name="Content Placeholder 2">
            <a:extLst>
              <a:ext uri="{FF2B5EF4-FFF2-40B4-BE49-F238E27FC236}">
                <a16:creationId xmlns:a16="http://schemas.microsoft.com/office/drawing/2014/main" id="{2B874F93-7927-4121-AA72-A69C374D006C}"/>
              </a:ext>
            </a:extLst>
          </p:cNvPr>
          <p:cNvGraphicFramePr>
            <a:graphicFrameLocks noGrp="1"/>
          </p:cNvGraphicFramePr>
          <p:nvPr>
            <p:ph idx="1"/>
            <p:extLst>
              <p:ext uri="{D42A27DB-BD31-4B8C-83A1-F6EECF244321}">
                <p14:modId xmlns:p14="http://schemas.microsoft.com/office/powerpoint/2010/main" val="2418540491"/>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9087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6" name="Rectangle 48">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0">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 screen&#10;&#10;Description automatically generated">
            <a:extLst>
              <a:ext uri="{FF2B5EF4-FFF2-40B4-BE49-F238E27FC236}">
                <a16:creationId xmlns:a16="http://schemas.microsoft.com/office/drawing/2014/main" id="{E1DFD75A-32DE-EB4D-88AC-067BE2F0AB3C}"/>
              </a:ext>
            </a:extLst>
          </p:cNvPr>
          <p:cNvPicPr>
            <a:picLocks noChangeAspect="1"/>
          </p:cNvPicPr>
          <p:nvPr/>
        </p:nvPicPr>
        <p:blipFill rotWithShape="1">
          <a:blip r:embed="rId3"/>
          <a:srcRect r="-1" b="16656"/>
          <a:stretch/>
        </p:blipFill>
        <p:spPr>
          <a:xfrm>
            <a:off x="984503" y="968882"/>
            <a:ext cx="10197631" cy="4773168"/>
          </a:xfrm>
          <a:prstGeom prst="rect">
            <a:avLst/>
          </a:prstGeom>
        </p:spPr>
      </p:pic>
      <p:sp>
        <p:nvSpPr>
          <p:cNvPr id="6" name="Right Arrow 5">
            <a:extLst>
              <a:ext uri="{FF2B5EF4-FFF2-40B4-BE49-F238E27FC236}">
                <a16:creationId xmlns:a16="http://schemas.microsoft.com/office/drawing/2014/main" id="{17D04815-CA3C-644F-92FC-63EEC1BE81BC}"/>
              </a:ext>
            </a:extLst>
          </p:cNvPr>
          <p:cNvSpPr/>
          <p:nvPr/>
        </p:nvSpPr>
        <p:spPr>
          <a:xfrm>
            <a:off x="3429804" y="4798975"/>
            <a:ext cx="978408" cy="484632"/>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4260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1">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C87E5-563E-F843-8FFE-7EDBABF89C71}"/>
              </a:ext>
            </a:extLst>
          </p:cNvPr>
          <p:cNvSpPr>
            <a:spLocks noGrp="1"/>
          </p:cNvSpPr>
          <p:nvPr>
            <p:ph type="title"/>
          </p:nvPr>
        </p:nvSpPr>
        <p:spPr>
          <a:xfrm>
            <a:off x="2231136" y="4325791"/>
            <a:ext cx="7729728" cy="1188720"/>
          </a:xfrm>
        </p:spPr>
        <p:txBody>
          <a:bodyPr>
            <a:normAutofit/>
          </a:bodyPr>
          <a:lstStyle/>
          <a:p>
            <a:br>
              <a:rPr lang="en-US" sz="2600" dirty="0"/>
            </a:br>
            <a:r>
              <a:rPr lang="en-US" sz="2600" dirty="0"/>
              <a:t>certification Training Requirements</a:t>
            </a:r>
          </a:p>
        </p:txBody>
      </p:sp>
      <p:graphicFrame>
        <p:nvGraphicFramePr>
          <p:cNvPr id="5" name="Content Placeholder 2">
            <a:extLst>
              <a:ext uri="{FF2B5EF4-FFF2-40B4-BE49-F238E27FC236}">
                <a16:creationId xmlns:a16="http://schemas.microsoft.com/office/drawing/2014/main" id="{300E9634-0E9B-41E0-AF5E-1526D997402D}"/>
              </a:ext>
            </a:extLst>
          </p:cNvPr>
          <p:cNvGraphicFramePr>
            <a:graphicFrameLocks noGrp="1"/>
          </p:cNvGraphicFramePr>
          <p:nvPr>
            <p:ph idx="1"/>
            <p:extLst>
              <p:ext uri="{D42A27DB-BD31-4B8C-83A1-F6EECF244321}">
                <p14:modId xmlns:p14="http://schemas.microsoft.com/office/powerpoint/2010/main" val="215721193"/>
              </p:ext>
            </p:extLst>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8718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61AC23DE-5380-F041-B406-5D5ADCC264E3}"/>
              </a:ext>
            </a:extLst>
          </p:cNvPr>
          <p:cNvPicPr>
            <a:picLocks noChangeAspect="1"/>
          </p:cNvPicPr>
          <p:nvPr/>
        </p:nvPicPr>
        <p:blipFill rotWithShape="1">
          <a:blip r:embed="rId3"/>
          <a:srcRect b="7260"/>
          <a:stretch/>
        </p:blipFill>
        <p:spPr>
          <a:xfrm>
            <a:off x="984504" y="951400"/>
            <a:ext cx="10222992" cy="4828943"/>
          </a:xfrm>
          <a:prstGeom prst="rect">
            <a:avLst/>
          </a:prstGeom>
        </p:spPr>
      </p:pic>
      <p:sp>
        <p:nvSpPr>
          <p:cNvPr id="4" name="Right Arrow 3">
            <a:extLst>
              <a:ext uri="{FF2B5EF4-FFF2-40B4-BE49-F238E27FC236}">
                <a16:creationId xmlns:a16="http://schemas.microsoft.com/office/drawing/2014/main" id="{2B2D19EB-E1ED-4D4D-9DB2-2FB03026003C}"/>
              </a:ext>
            </a:extLst>
          </p:cNvPr>
          <p:cNvSpPr/>
          <p:nvPr/>
        </p:nvSpPr>
        <p:spPr>
          <a:xfrm>
            <a:off x="2989465" y="5108399"/>
            <a:ext cx="978408" cy="484632"/>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75087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9">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 Teams&#10;&#10;Description automatically generated">
            <a:extLst>
              <a:ext uri="{FF2B5EF4-FFF2-40B4-BE49-F238E27FC236}">
                <a16:creationId xmlns:a16="http://schemas.microsoft.com/office/drawing/2014/main" id="{8DC5214A-3E6C-E14F-B552-5849C7E49FAC}"/>
              </a:ext>
            </a:extLst>
          </p:cNvPr>
          <p:cNvPicPr>
            <a:picLocks noChangeAspect="1"/>
          </p:cNvPicPr>
          <p:nvPr/>
        </p:nvPicPr>
        <p:blipFill>
          <a:blip r:embed="rId3"/>
          <a:stretch>
            <a:fillRect/>
          </a:stretch>
        </p:blipFill>
        <p:spPr>
          <a:xfrm>
            <a:off x="984503" y="968882"/>
            <a:ext cx="10222992" cy="4805469"/>
          </a:xfrm>
          <a:prstGeom prst="rect">
            <a:avLst/>
          </a:prstGeom>
        </p:spPr>
      </p:pic>
      <p:sp>
        <p:nvSpPr>
          <p:cNvPr id="2" name="Up Arrow 1">
            <a:extLst>
              <a:ext uri="{FF2B5EF4-FFF2-40B4-BE49-F238E27FC236}">
                <a16:creationId xmlns:a16="http://schemas.microsoft.com/office/drawing/2014/main" id="{7F9A286A-32F2-6940-8CE9-800A30DDE418}"/>
              </a:ext>
            </a:extLst>
          </p:cNvPr>
          <p:cNvSpPr/>
          <p:nvPr/>
        </p:nvSpPr>
        <p:spPr>
          <a:xfrm>
            <a:off x="9910007" y="1587339"/>
            <a:ext cx="484632" cy="978408"/>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690B46-0DDD-614C-B6F6-ECDF31AA89B0}"/>
              </a:ext>
            </a:extLst>
          </p:cNvPr>
          <p:cNvSpPr txBox="1"/>
          <p:nvPr/>
        </p:nvSpPr>
        <p:spPr>
          <a:xfrm>
            <a:off x="4565719" y="230219"/>
            <a:ext cx="2611805" cy="738664"/>
          </a:xfrm>
          <a:prstGeom prst="rect">
            <a:avLst/>
          </a:prstGeom>
          <a:noFill/>
        </p:spPr>
        <p:txBody>
          <a:bodyPr wrap="none" rtlCol="0">
            <a:spAutoFit/>
          </a:bodyPr>
          <a:lstStyle/>
          <a:p>
            <a:pPr algn="ctr"/>
            <a:r>
              <a:rPr lang="en-US" sz="2400" dirty="0" err="1"/>
              <a:t>ma.tmuniverse.com</a:t>
            </a:r>
            <a:endParaRPr lang="en-US" sz="2400" dirty="0"/>
          </a:p>
          <a:p>
            <a:pPr algn="ctr"/>
            <a:endParaRPr lang="en-US" dirty="0"/>
          </a:p>
        </p:txBody>
      </p:sp>
    </p:spTree>
    <p:extLst>
      <p:ext uri="{BB962C8B-B14F-4D97-AF65-F5344CB8AC3E}">
        <p14:creationId xmlns:p14="http://schemas.microsoft.com/office/powerpoint/2010/main" val="170711250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 Teams&#10;&#10;Description automatically generated">
            <a:extLst>
              <a:ext uri="{FF2B5EF4-FFF2-40B4-BE49-F238E27FC236}">
                <a16:creationId xmlns:a16="http://schemas.microsoft.com/office/drawing/2014/main" id="{D7440C41-A5A3-CB45-AB13-2FBDB69829B4}"/>
              </a:ext>
            </a:extLst>
          </p:cNvPr>
          <p:cNvPicPr>
            <a:picLocks noChangeAspect="1"/>
          </p:cNvPicPr>
          <p:nvPr/>
        </p:nvPicPr>
        <p:blipFill>
          <a:blip r:embed="rId3"/>
          <a:stretch>
            <a:fillRect/>
          </a:stretch>
        </p:blipFill>
        <p:spPr>
          <a:xfrm>
            <a:off x="984504" y="968883"/>
            <a:ext cx="10222992" cy="4773168"/>
          </a:xfrm>
          <a:prstGeom prst="rect">
            <a:avLst/>
          </a:prstGeom>
        </p:spPr>
      </p:pic>
      <p:sp>
        <p:nvSpPr>
          <p:cNvPr id="2" name="Up Arrow 1">
            <a:extLst>
              <a:ext uri="{FF2B5EF4-FFF2-40B4-BE49-F238E27FC236}">
                <a16:creationId xmlns:a16="http://schemas.microsoft.com/office/drawing/2014/main" id="{5AAF0B7A-EB80-0241-96FD-6BB6C2BF133A}"/>
              </a:ext>
            </a:extLst>
          </p:cNvPr>
          <p:cNvSpPr/>
          <p:nvPr/>
        </p:nvSpPr>
        <p:spPr>
          <a:xfrm>
            <a:off x="6706251" y="4163957"/>
            <a:ext cx="484632" cy="978408"/>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73423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BEF3F1-2817-4593-8575-BCF2AAB4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 Teams&#10;&#10;Description automatically generated">
            <a:extLst>
              <a:ext uri="{FF2B5EF4-FFF2-40B4-BE49-F238E27FC236}">
                <a16:creationId xmlns:a16="http://schemas.microsoft.com/office/drawing/2014/main" id="{CF24628E-5D4A-FB48-8307-7F541BAC084A}"/>
              </a:ext>
            </a:extLst>
          </p:cNvPr>
          <p:cNvPicPr>
            <a:picLocks noChangeAspect="1"/>
          </p:cNvPicPr>
          <p:nvPr/>
        </p:nvPicPr>
        <p:blipFill rotWithShape="1">
          <a:blip r:embed="rId3"/>
          <a:srcRect t="101" b="4391"/>
          <a:stretch/>
        </p:blipFill>
        <p:spPr>
          <a:xfrm>
            <a:off x="970788" y="969264"/>
            <a:ext cx="10250424" cy="4919472"/>
          </a:xfrm>
          <a:prstGeom prst="rect">
            <a:avLst/>
          </a:prstGeom>
        </p:spPr>
      </p:pic>
      <p:sp>
        <p:nvSpPr>
          <p:cNvPr id="17" name="Rectangle 16">
            <a:extLst>
              <a:ext uri="{FF2B5EF4-FFF2-40B4-BE49-F238E27FC236}">
                <a16:creationId xmlns:a16="http://schemas.microsoft.com/office/drawing/2014/main" id="{1FF9A2C9-7772-4A25-A286-C89751B17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no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p Arrow 1">
            <a:extLst>
              <a:ext uri="{FF2B5EF4-FFF2-40B4-BE49-F238E27FC236}">
                <a16:creationId xmlns:a16="http://schemas.microsoft.com/office/drawing/2014/main" id="{D90517F7-F883-724E-AE17-905DA69560E2}"/>
              </a:ext>
            </a:extLst>
          </p:cNvPr>
          <p:cNvSpPr/>
          <p:nvPr/>
        </p:nvSpPr>
        <p:spPr>
          <a:xfrm>
            <a:off x="3013517" y="1324335"/>
            <a:ext cx="484632" cy="978408"/>
          </a:xfrm>
          <a:prstGeom prst="up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a:extLst>
              <a:ext uri="{FF2B5EF4-FFF2-40B4-BE49-F238E27FC236}">
                <a16:creationId xmlns:a16="http://schemas.microsoft.com/office/drawing/2014/main" id="{ADA27BE8-3972-9C4C-BA6F-BD67CCAA949D}"/>
              </a:ext>
            </a:extLst>
          </p:cNvPr>
          <p:cNvSpPr/>
          <p:nvPr/>
        </p:nvSpPr>
        <p:spPr>
          <a:xfrm>
            <a:off x="7806287" y="3429000"/>
            <a:ext cx="484632" cy="978408"/>
          </a:xfrm>
          <a:prstGeom prst="up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665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 Teams&#10;&#10;Description automatically generated">
            <a:extLst>
              <a:ext uri="{FF2B5EF4-FFF2-40B4-BE49-F238E27FC236}">
                <a16:creationId xmlns:a16="http://schemas.microsoft.com/office/drawing/2014/main" id="{74E0BDC5-982A-1647-BED9-773B1DA64BA6}"/>
              </a:ext>
            </a:extLst>
          </p:cNvPr>
          <p:cNvPicPr>
            <a:picLocks noChangeAspect="1"/>
          </p:cNvPicPr>
          <p:nvPr/>
        </p:nvPicPr>
        <p:blipFill>
          <a:blip r:embed="rId3"/>
          <a:stretch>
            <a:fillRect/>
          </a:stretch>
        </p:blipFill>
        <p:spPr>
          <a:xfrm>
            <a:off x="984502" y="951400"/>
            <a:ext cx="10222991" cy="4790651"/>
          </a:xfrm>
          <a:prstGeom prst="rect">
            <a:avLst/>
          </a:prstGeom>
          <a:blipFill>
            <a:blip r:embed="rId4"/>
            <a:tile tx="0" ty="0" sx="100000" sy="100000" flip="none" algn="tl"/>
          </a:blipFill>
        </p:spPr>
      </p:pic>
      <p:sp>
        <p:nvSpPr>
          <p:cNvPr id="9" name="TextBox 8">
            <a:extLst>
              <a:ext uri="{FF2B5EF4-FFF2-40B4-BE49-F238E27FC236}">
                <a16:creationId xmlns:a16="http://schemas.microsoft.com/office/drawing/2014/main" id="{EC13FD31-B6B6-5A48-A725-F9755257A001}"/>
              </a:ext>
            </a:extLst>
          </p:cNvPr>
          <p:cNvSpPr txBox="1"/>
          <p:nvPr/>
        </p:nvSpPr>
        <p:spPr>
          <a:xfrm>
            <a:off x="2279375" y="3988904"/>
            <a:ext cx="1378226" cy="462098"/>
          </a:xfrm>
          <a:prstGeom prst="rect">
            <a:avLst/>
          </a:prstGeom>
          <a:solidFill>
            <a:schemeClr val="tx1">
              <a:lumMod val="95000"/>
            </a:schemeClr>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FD2228B9-2395-D147-87CC-84E4F3272650}"/>
              </a:ext>
            </a:extLst>
          </p:cNvPr>
          <p:cNvSpPr txBox="1"/>
          <p:nvPr/>
        </p:nvSpPr>
        <p:spPr>
          <a:xfrm>
            <a:off x="2279375" y="4950953"/>
            <a:ext cx="1378226" cy="462098"/>
          </a:xfrm>
          <a:prstGeom prst="rect">
            <a:avLst/>
          </a:prstGeom>
          <a:solidFill>
            <a:schemeClr val="tx1">
              <a:lumMod val="95000"/>
            </a:schemeClr>
          </a:solidFill>
        </p:spPr>
        <p:txBody>
          <a:bodyPr wrap="square" rtlCol="0">
            <a:spAutoFit/>
          </a:bodyPr>
          <a:lstStyle/>
          <a:p>
            <a:endParaRPr lang="en-US" dirty="0"/>
          </a:p>
        </p:txBody>
      </p:sp>
      <p:sp>
        <p:nvSpPr>
          <p:cNvPr id="10" name="Up Arrow 9">
            <a:extLst>
              <a:ext uri="{FF2B5EF4-FFF2-40B4-BE49-F238E27FC236}">
                <a16:creationId xmlns:a16="http://schemas.microsoft.com/office/drawing/2014/main" id="{49AB470C-FA2F-F34B-A862-F849D4F63A57}"/>
              </a:ext>
            </a:extLst>
          </p:cNvPr>
          <p:cNvSpPr/>
          <p:nvPr/>
        </p:nvSpPr>
        <p:spPr>
          <a:xfrm>
            <a:off x="2726172" y="2093843"/>
            <a:ext cx="484632" cy="978408"/>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079360"/>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BEF3F1-2817-4593-8575-BCF2AAB4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 Teams&#10;&#10;Description automatically generated">
            <a:extLst>
              <a:ext uri="{FF2B5EF4-FFF2-40B4-BE49-F238E27FC236}">
                <a16:creationId xmlns:a16="http://schemas.microsoft.com/office/drawing/2014/main" id="{2ED080AD-D2AB-2144-A863-14A4F1258693}"/>
              </a:ext>
            </a:extLst>
          </p:cNvPr>
          <p:cNvPicPr>
            <a:picLocks noChangeAspect="1"/>
          </p:cNvPicPr>
          <p:nvPr/>
        </p:nvPicPr>
        <p:blipFill rotWithShape="1">
          <a:blip r:embed="rId3"/>
          <a:srcRect b="3044"/>
          <a:stretch/>
        </p:blipFill>
        <p:spPr>
          <a:xfrm>
            <a:off x="970788" y="969264"/>
            <a:ext cx="10250424" cy="4919472"/>
          </a:xfrm>
          <a:prstGeom prst="rect">
            <a:avLst/>
          </a:prstGeom>
        </p:spPr>
      </p:pic>
      <p:sp>
        <p:nvSpPr>
          <p:cNvPr id="17" name="Rectangle 16">
            <a:extLst>
              <a:ext uri="{FF2B5EF4-FFF2-40B4-BE49-F238E27FC236}">
                <a16:creationId xmlns:a16="http://schemas.microsoft.com/office/drawing/2014/main" id="{1FF9A2C9-7772-4A25-A286-C89751B17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no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188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EC68AF0A-D6AC-44E0-90FC-DAE12BB4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691CB35-CBDC-44BB-880D-00A544D5A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7E3564A1-EC71-BA49-ADCD-72E8E3965E64}"/>
              </a:ext>
            </a:extLst>
          </p:cNvPr>
          <p:cNvPicPr>
            <a:picLocks noChangeAspect="1"/>
          </p:cNvPicPr>
          <p:nvPr/>
        </p:nvPicPr>
        <p:blipFill rotWithShape="1">
          <a:blip r:embed="rId3"/>
          <a:srcRect r="-1" b="16252"/>
          <a:stretch/>
        </p:blipFill>
        <p:spPr>
          <a:xfrm>
            <a:off x="984504" y="951400"/>
            <a:ext cx="10222992" cy="4790650"/>
          </a:xfrm>
          <a:prstGeom prst="rect">
            <a:avLst/>
          </a:prstGeom>
        </p:spPr>
      </p:pic>
      <p:sp>
        <p:nvSpPr>
          <p:cNvPr id="5" name="Right Arrow 4">
            <a:extLst>
              <a:ext uri="{FF2B5EF4-FFF2-40B4-BE49-F238E27FC236}">
                <a16:creationId xmlns:a16="http://schemas.microsoft.com/office/drawing/2014/main" id="{8AA0D9CE-70EA-EE42-B8EE-694E24D8B11A}"/>
              </a:ext>
            </a:extLst>
          </p:cNvPr>
          <p:cNvSpPr/>
          <p:nvPr/>
        </p:nvSpPr>
        <p:spPr>
          <a:xfrm>
            <a:off x="2941267" y="1407496"/>
            <a:ext cx="978408" cy="484632"/>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90083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EC68AF0A-D6AC-44E0-90FC-DAE12BB4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9">
            <a:extLst>
              <a:ext uri="{FF2B5EF4-FFF2-40B4-BE49-F238E27FC236}">
                <a16:creationId xmlns:a16="http://schemas.microsoft.com/office/drawing/2014/main" id="{0691CB35-CBDC-44BB-880D-00A544D5A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BB67D358-5357-D440-BBE8-D803C2C1A4BE}"/>
              </a:ext>
            </a:extLst>
          </p:cNvPr>
          <p:cNvPicPr>
            <a:picLocks noChangeAspect="1"/>
          </p:cNvPicPr>
          <p:nvPr/>
        </p:nvPicPr>
        <p:blipFill rotWithShape="1">
          <a:blip r:embed="rId3"/>
          <a:srcRect r="-1" b="16252"/>
          <a:stretch/>
        </p:blipFill>
        <p:spPr>
          <a:xfrm>
            <a:off x="984504" y="968883"/>
            <a:ext cx="10222992" cy="4773168"/>
          </a:xfrm>
          <a:prstGeom prst="rect">
            <a:avLst/>
          </a:prstGeom>
        </p:spPr>
      </p:pic>
      <p:sp>
        <p:nvSpPr>
          <p:cNvPr id="2" name="Right Arrow 1">
            <a:extLst>
              <a:ext uri="{FF2B5EF4-FFF2-40B4-BE49-F238E27FC236}">
                <a16:creationId xmlns:a16="http://schemas.microsoft.com/office/drawing/2014/main" id="{EE3BCBC6-2EF3-5E4E-9CB6-75FF0F4CD0B1}"/>
              </a:ext>
            </a:extLst>
          </p:cNvPr>
          <p:cNvSpPr/>
          <p:nvPr/>
        </p:nvSpPr>
        <p:spPr>
          <a:xfrm>
            <a:off x="3227876" y="2658601"/>
            <a:ext cx="978408" cy="484632"/>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9303DCC0-EFF9-0441-801A-D30B53B07646}"/>
              </a:ext>
            </a:extLst>
          </p:cNvPr>
          <p:cNvSpPr/>
          <p:nvPr/>
        </p:nvSpPr>
        <p:spPr>
          <a:xfrm>
            <a:off x="3227876" y="1400820"/>
            <a:ext cx="978408" cy="484632"/>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21FE8A3D-8222-7746-AA4A-43083621C60C}"/>
              </a:ext>
            </a:extLst>
          </p:cNvPr>
          <p:cNvSpPr/>
          <p:nvPr/>
        </p:nvSpPr>
        <p:spPr>
          <a:xfrm>
            <a:off x="3227876" y="1998345"/>
            <a:ext cx="978408" cy="484632"/>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84457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4" name="Rectangle 29">
            <a:extLst>
              <a:ext uri="{FF2B5EF4-FFF2-40B4-BE49-F238E27FC236}">
                <a16:creationId xmlns:a16="http://schemas.microsoft.com/office/drawing/2014/main" id="{04BEF3F1-2817-4593-8575-BCF2AAB4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 Teams&#10;&#10;Description automatically generated">
            <a:extLst>
              <a:ext uri="{FF2B5EF4-FFF2-40B4-BE49-F238E27FC236}">
                <a16:creationId xmlns:a16="http://schemas.microsoft.com/office/drawing/2014/main" id="{F2194CC4-8FB2-EE42-AB17-4E105DF92893}"/>
              </a:ext>
            </a:extLst>
          </p:cNvPr>
          <p:cNvPicPr>
            <a:picLocks noChangeAspect="1"/>
          </p:cNvPicPr>
          <p:nvPr/>
        </p:nvPicPr>
        <p:blipFill rotWithShape="1">
          <a:blip r:embed="rId3"/>
          <a:srcRect t="6810"/>
          <a:stretch/>
        </p:blipFill>
        <p:spPr>
          <a:xfrm>
            <a:off x="970788" y="969264"/>
            <a:ext cx="10250424" cy="4919472"/>
          </a:xfrm>
          <a:prstGeom prst="rect">
            <a:avLst/>
          </a:prstGeom>
        </p:spPr>
      </p:pic>
      <p:sp>
        <p:nvSpPr>
          <p:cNvPr id="47" name="Rectangle 31">
            <a:extLst>
              <a:ext uri="{FF2B5EF4-FFF2-40B4-BE49-F238E27FC236}">
                <a16:creationId xmlns:a16="http://schemas.microsoft.com/office/drawing/2014/main" id="{1FF9A2C9-7772-4A25-A286-C89751B17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no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0F855647-BC56-794A-86E3-2724D71AE533}"/>
              </a:ext>
            </a:extLst>
          </p:cNvPr>
          <p:cNvSpPr/>
          <p:nvPr/>
        </p:nvSpPr>
        <p:spPr>
          <a:xfrm>
            <a:off x="3057098" y="1119117"/>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4E6AA1BA-6E98-7B4D-9274-B4956524C76B}"/>
              </a:ext>
            </a:extLst>
          </p:cNvPr>
          <p:cNvSpPr/>
          <p:nvPr/>
        </p:nvSpPr>
        <p:spPr>
          <a:xfrm>
            <a:off x="3057098" y="2565778"/>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2BDF6E67-758D-6344-A157-E78BF27B404B}"/>
              </a:ext>
            </a:extLst>
          </p:cNvPr>
          <p:cNvSpPr/>
          <p:nvPr/>
        </p:nvSpPr>
        <p:spPr>
          <a:xfrm>
            <a:off x="8246533" y="4064000"/>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092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E79D5F-F00D-D444-99AF-DD727407D301}"/>
              </a:ext>
            </a:extLst>
          </p:cNvPr>
          <p:cNvSpPr>
            <a:spLocks noGrp="1"/>
          </p:cNvSpPr>
          <p:nvPr>
            <p:ph type="title"/>
          </p:nvPr>
        </p:nvSpPr>
        <p:spPr>
          <a:xfrm>
            <a:off x="804672" y="964692"/>
            <a:ext cx="3066937" cy="1188720"/>
          </a:xfrm>
        </p:spPr>
        <p:txBody>
          <a:bodyPr vert="horz" lIns="182880" tIns="182880" rIns="182880" bIns="182880" rtlCol="0" anchor="ctr" anchorCtr="1">
            <a:normAutofit/>
          </a:bodyPr>
          <a:lstStyle/>
          <a:p>
            <a:r>
              <a:rPr lang="en-US" sz="2000" dirty="0"/>
              <a:t>Student TMU© Account Created</a:t>
            </a:r>
          </a:p>
        </p:txBody>
      </p:sp>
      <p:sp>
        <p:nvSpPr>
          <p:cNvPr id="4" name="Text Placeholder 3">
            <a:extLst>
              <a:ext uri="{FF2B5EF4-FFF2-40B4-BE49-F238E27FC236}">
                <a16:creationId xmlns:a16="http://schemas.microsoft.com/office/drawing/2014/main" id="{D4C82916-CB99-914A-BBB0-979DDF3DFA6B}"/>
              </a:ext>
            </a:extLst>
          </p:cNvPr>
          <p:cNvSpPr>
            <a:spLocks noGrp="1"/>
          </p:cNvSpPr>
          <p:nvPr>
            <p:ph type="body" sz="half" idx="2"/>
          </p:nvPr>
        </p:nvSpPr>
        <p:spPr>
          <a:xfrm>
            <a:off x="803244" y="2638044"/>
            <a:ext cx="3063765" cy="3263206"/>
          </a:xfrm>
        </p:spPr>
        <p:txBody>
          <a:bodyPr vert="horz" lIns="91440" tIns="45720" rIns="91440" bIns="45720" rtlCol="0">
            <a:normAutofit/>
          </a:bodyPr>
          <a:lstStyle/>
          <a:p>
            <a:pPr indent="-228600" algn="l">
              <a:buFont typeface="Arial" panose="020B0604020202020204" pitchFamily="34" charset="0"/>
              <a:buChar char="•"/>
            </a:pPr>
            <a:r>
              <a:rPr lang="en-US" sz="1800" dirty="0">
                <a:solidFill>
                  <a:schemeClr val="tx1">
                    <a:lumMod val="85000"/>
                    <a:lumOff val="15000"/>
                  </a:schemeClr>
                </a:solidFill>
              </a:rPr>
              <a:t>Automatic</a:t>
            </a:r>
            <a:endParaRPr lang="en-US" dirty="0">
              <a:solidFill>
                <a:schemeClr val="tx1">
                  <a:lumMod val="85000"/>
                  <a:lumOff val="15000"/>
                </a:schemeClr>
              </a:solidFill>
            </a:endParaRPr>
          </a:p>
          <a:p>
            <a:pPr lvl="1" indent="-228600">
              <a:buFont typeface="Arial" panose="020B0604020202020204" pitchFamily="34" charset="0"/>
              <a:buChar char="•"/>
            </a:pPr>
            <a:r>
              <a:rPr lang="en-US" sz="1600" dirty="0"/>
              <a:t>Email and</a:t>
            </a:r>
          </a:p>
          <a:p>
            <a:pPr lvl="1" indent="-228600">
              <a:buFont typeface="Arial" panose="020B0604020202020204" pitchFamily="34" charset="0"/>
              <a:buChar char="•"/>
            </a:pPr>
            <a:r>
              <a:rPr lang="en-US" sz="1600" dirty="0"/>
              <a:t>Text message </a:t>
            </a:r>
          </a:p>
          <a:p>
            <a:pPr lvl="2" indent="-228600">
              <a:buFont typeface="Arial" panose="020B0604020202020204" pitchFamily="34" charset="0"/>
              <a:buChar char="•"/>
            </a:pPr>
            <a:r>
              <a:rPr lang="en-US" sz="1400" dirty="0"/>
              <a:t>to Student</a:t>
            </a:r>
          </a:p>
          <a:p>
            <a:pPr lvl="1" indent="-228600">
              <a:buFont typeface="Arial" panose="020B0604020202020204" pitchFamily="34" charset="0"/>
              <a:buChar char="•"/>
            </a:pPr>
            <a:r>
              <a:rPr lang="en-US" dirty="0"/>
              <a:t>	</a:t>
            </a:r>
            <a:endParaRPr lang="en-US" dirty="0">
              <a:solidFill>
                <a:schemeClr val="tx1">
                  <a:lumMod val="85000"/>
                  <a:lumOff val="15000"/>
                </a:schemeClr>
              </a:solidFill>
            </a:endParaRPr>
          </a:p>
        </p:txBody>
      </p:sp>
      <p:sp>
        <p:nvSpPr>
          <p:cNvPr id="1040" name="Rectangle 134">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36">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ccount created screen that shows the username and temporary password">
            <a:extLst>
              <a:ext uri="{FF2B5EF4-FFF2-40B4-BE49-F238E27FC236}">
                <a16:creationId xmlns:a16="http://schemas.microsoft.com/office/drawing/2014/main" id="{4CA44CDC-ED2F-274A-96D5-7747F538D1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3366" y="2335451"/>
            <a:ext cx="6227064" cy="21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BE8CE-8A7F-CA45-B59E-6DFD940955B7}"/>
              </a:ext>
            </a:extLst>
          </p:cNvPr>
          <p:cNvSpPr>
            <a:spLocks noGrp="1"/>
          </p:cNvSpPr>
          <p:nvPr>
            <p:ph type="title"/>
          </p:nvPr>
        </p:nvSpPr>
        <p:spPr>
          <a:xfrm>
            <a:off x="5460493" y="2386744"/>
            <a:ext cx="5925310" cy="1645920"/>
          </a:xfrm>
        </p:spPr>
        <p:txBody>
          <a:bodyPr vert="horz" lIns="274320" tIns="182880" rIns="274320" bIns="182880" rtlCol="0" anchor="ctr" anchorCtr="1">
            <a:normAutofit/>
          </a:bodyPr>
          <a:lstStyle/>
          <a:p>
            <a:r>
              <a:rPr lang="en-US" sz="3800"/>
              <a:t>Standardized Curriculum</a:t>
            </a:r>
          </a:p>
        </p:txBody>
      </p:sp>
      <p:sp>
        <p:nvSpPr>
          <p:cNvPr id="9" name="Rectangle 8">
            <a:extLst>
              <a:ext uri="{FF2B5EF4-FFF2-40B4-BE49-F238E27FC236}">
                <a16:creationId xmlns:a16="http://schemas.microsoft.com/office/drawing/2014/main" id="{D2C8CFF3-1768-4D47-AF59-47911390E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4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05EA52-9370-4EC0-A437-A17F4A88C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86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ircle&#10;&#10;Description automatically generated">
            <a:extLst>
              <a:ext uri="{FF2B5EF4-FFF2-40B4-BE49-F238E27FC236}">
                <a16:creationId xmlns:a16="http://schemas.microsoft.com/office/drawing/2014/main" id="{418A76F9-6863-0B4C-AC8A-8C009C9849BE}"/>
              </a:ext>
            </a:extLst>
          </p:cNvPr>
          <p:cNvPicPr>
            <a:picLocks noChangeAspect="1"/>
          </p:cNvPicPr>
          <p:nvPr/>
        </p:nvPicPr>
        <p:blipFill rotWithShape="1">
          <a:blip r:embed="rId3"/>
          <a:srcRect r="208" b="-2"/>
          <a:stretch/>
        </p:blipFill>
        <p:spPr>
          <a:xfrm>
            <a:off x="1123901" y="1122807"/>
            <a:ext cx="3044952" cy="4297680"/>
          </a:xfrm>
          <a:prstGeom prst="rect">
            <a:avLst/>
          </a:prstGeom>
          <a:ln>
            <a:solidFill>
              <a:schemeClr val="tx1"/>
            </a:solidFill>
          </a:ln>
        </p:spPr>
      </p:pic>
    </p:spTree>
    <p:extLst>
      <p:ext uri="{BB962C8B-B14F-4D97-AF65-F5344CB8AC3E}">
        <p14:creationId xmlns:p14="http://schemas.microsoft.com/office/powerpoint/2010/main" val="3453341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DE79D5F-F00D-D444-99AF-DD727407D301}"/>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400" dirty="0"/>
              <a:t>Contact(s) and Notification</a:t>
            </a:r>
          </a:p>
        </p:txBody>
      </p:sp>
      <p:sp>
        <p:nvSpPr>
          <p:cNvPr id="3" name="TextBox 2">
            <a:extLst>
              <a:ext uri="{FF2B5EF4-FFF2-40B4-BE49-F238E27FC236}">
                <a16:creationId xmlns:a16="http://schemas.microsoft.com/office/drawing/2014/main" id="{326F9EBC-82C4-994D-937E-FFD106847C47}"/>
              </a:ext>
            </a:extLst>
          </p:cNvPr>
          <p:cNvSpPr txBox="1"/>
          <p:nvPr/>
        </p:nvSpPr>
        <p:spPr>
          <a:xfrm>
            <a:off x="993088" y="4352543"/>
            <a:ext cx="2668122" cy="1387983"/>
          </a:xfrm>
          <a:prstGeom prst="rect">
            <a:avLst/>
          </a:prstGeom>
        </p:spPr>
        <p:txBody>
          <a:bodyPr vert="horz" lIns="91440" tIns="45720" rIns="91440" bIns="45720" rtlCol="0">
            <a:normAutofit/>
          </a:bodyPr>
          <a:lstStyle/>
          <a:p>
            <a:pPr algn="ctr" defTabSz="914400">
              <a:spcBef>
                <a:spcPts val="1000"/>
              </a:spcBef>
              <a:spcAft>
                <a:spcPts val="600"/>
              </a:spcAft>
              <a:buClr>
                <a:schemeClr val="accent2"/>
              </a:buClr>
            </a:pPr>
            <a:r>
              <a:rPr lang="en-US" sz="2000" kern="1200" dirty="0">
                <a:latin typeface="+mn-lt"/>
                <a:ea typeface="+mn-ea"/>
                <a:cs typeface="+mn-cs"/>
              </a:rPr>
              <a:t>MAP Trainer</a:t>
            </a:r>
          </a:p>
          <a:p>
            <a:pPr algn="ctr" defTabSz="914400">
              <a:spcBef>
                <a:spcPts val="1000"/>
              </a:spcBef>
              <a:spcAft>
                <a:spcPts val="600"/>
              </a:spcAft>
              <a:buClr>
                <a:schemeClr val="accent2"/>
              </a:buClr>
            </a:pPr>
            <a:r>
              <a:rPr lang="en-US" sz="2000" kern="1200" dirty="0">
                <a:latin typeface="+mn-lt"/>
                <a:ea typeface="+mn-ea"/>
                <a:cs typeface="+mn-cs"/>
              </a:rPr>
              <a:t>Student’s Supervisor</a:t>
            </a:r>
          </a:p>
        </p:txBody>
      </p:sp>
      <p:sp>
        <p:nvSpPr>
          <p:cNvPr id="114" name="Rectangle 113">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2D18541-9AA9-254E-876E-7F091F65AC17}"/>
              </a:ext>
            </a:extLst>
          </p:cNvPr>
          <p:cNvSpPr>
            <a:spLocks noChangeArrowheads="1"/>
          </p:cNvSpPr>
          <p:nvPr/>
        </p:nvSpPr>
        <p:spPr bwMode="auto">
          <a:xfrm>
            <a:off x="804671" y="2858703"/>
            <a:ext cx="5285791" cy="30425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eaLnBrk="1" fontAlgn="base" hangingPunct="1">
              <a:spcBef>
                <a:spcPts val="1000"/>
              </a:spcBef>
              <a:spcAft>
                <a:spcPct val="0"/>
              </a:spcAft>
              <a:buClr>
                <a:schemeClr val="accent2"/>
              </a:buClr>
              <a:buSzTx/>
              <a:tabLst/>
            </a:pPr>
            <a:r>
              <a:rPr kumimoji="0" lang="en-US" altLang="en-US" b="0" i="0" u="none" strike="noStrike" cap="none" normalizeH="0" baseline="0" dirty="0">
                <a:ln>
                  <a:noFill/>
                </a:ln>
                <a:solidFill>
                  <a:srgbClr val="FFFFFF"/>
                </a:solidFill>
                <a:effectLst/>
                <a:latin typeface="+mn-lt"/>
              </a:rPr>
              <a:t>             </a:t>
            </a:r>
          </a:p>
          <a:p>
            <a:pPr marL="0" marR="0" lvl="0" indent="-228600" defTabSz="914400" eaLnBrk="1" fontAlgn="base" hangingPunct="1">
              <a:spcBef>
                <a:spcPts val="1000"/>
              </a:spcBef>
              <a:spcAft>
                <a:spcPct val="0"/>
              </a:spcAft>
              <a:buClr>
                <a:schemeClr val="accent2"/>
              </a:buClr>
              <a:buSzTx/>
              <a:buFont typeface="Arial" panose="020B0604020202020204" pitchFamily="34" charset="0"/>
              <a:buChar char="•"/>
              <a:tabLst/>
            </a:pPr>
            <a:endParaRPr kumimoji="0" lang="en-US" altLang="en-US" b="0" i="0" u="none" strike="noStrike" cap="none" normalizeH="0" baseline="0" dirty="0">
              <a:ln>
                <a:noFill/>
              </a:ln>
              <a:solidFill>
                <a:srgbClr val="FFFFFF"/>
              </a:solidFill>
              <a:effectLst/>
              <a:latin typeface="+mn-lt"/>
            </a:endParaRPr>
          </a:p>
        </p:txBody>
      </p:sp>
      <p:sp>
        <p:nvSpPr>
          <p:cNvPr id="7" name="TextBox 6">
            <a:extLst>
              <a:ext uri="{FF2B5EF4-FFF2-40B4-BE49-F238E27FC236}">
                <a16:creationId xmlns:a16="http://schemas.microsoft.com/office/drawing/2014/main" id="{4D3C68E8-2A38-9240-89ED-A639B5142770}"/>
              </a:ext>
            </a:extLst>
          </p:cNvPr>
          <p:cNvSpPr txBox="1"/>
          <p:nvPr/>
        </p:nvSpPr>
        <p:spPr>
          <a:xfrm>
            <a:off x="4820412" y="1724180"/>
            <a:ext cx="6630533" cy="2585323"/>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t>Call D&amp;S DT</a:t>
            </a:r>
          </a:p>
          <a:p>
            <a:pPr marL="742950" lvl="1" indent="-285750">
              <a:buFont typeface="Arial" panose="020B0604020202020204" pitchFamily="34" charset="0"/>
              <a:buChar char="•"/>
            </a:pPr>
            <a:r>
              <a:rPr lang="en-US" dirty="0"/>
              <a:t>Request to be added to Service Provider contact list</a:t>
            </a:r>
          </a:p>
          <a:p>
            <a:pPr marL="742950" lvl="1" indent="-285750">
              <a:buFont typeface="Arial" panose="020B0604020202020204" pitchFamily="34" charset="0"/>
              <a:buChar char="•"/>
            </a:pPr>
            <a:r>
              <a:rPr lang="en-US" dirty="0"/>
              <a:t>D&amp;S DT will ask for</a:t>
            </a:r>
          </a:p>
          <a:p>
            <a:pPr marL="1200150" lvl="2" indent="-285750">
              <a:buFont typeface="Arial" panose="020B0604020202020204" pitchFamily="34" charset="0"/>
              <a:buChar char="•"/>
            </a:pPr>
            <a:r>
              <a:rPr lang="en-US" dirty="0"/>
              <a:t>your name</a:t>
            </a:r>
          </a:p>
          <a:p>
            <a:pPr marL="1200150" lvl="2" indent="-285750">
              <a:buFont typeface="Arial" panose="020B0604020202020204" pitchFamily="34" charset="0"/>
              <a:buChar char="•"/>
            </a:pPr>
            <a:r>
              <a:rPr lang="en-US" dirty="0"/>
              <a:t>phone number</a:t>
            </a:r>
          </a:p>
          <a:p>
            <a:pPr marL="1200150" lvl="2" indent="-285750">
              <a:buFont typeface="Arial" panose="020B0604020202020204" pitchFamily="34" charset="0"/>
              <a:buChar char="•"/>
            </a:pPr>
            <a:r>
              <a:rPr lang="en-US" dirty="0"/>
              <a:t>email address</a:t>
            </a:r>
          </a:p>
          <a:p>
            <a:pPr marL="742950" lvl="1" indent="-285750">
              <a:buFont typeface="Arial" panose="020B0604020202020204" pitchFamily="34" charset="0"/>
              <a:buChar char="•"/>
            </a:pPr>
            <a:r>
              <a:rPr lang="en-US" dirty="0"/>
              <a:t>D&amp;S DT will add you to Service Provider Contact List</a:t>
            </a:r>
          </a:p>
          <a:p>
            <a:pPr marL="742950" lvl="1" indent="-285750">
              <a:buFont typeface="Arial" panose="020B0604020202020204" pitchFamily="34" charset="0"/>
              <a:buChar char="•"/>
            </a:pPr>
            <a:r>
              <a:rPr lang="en-US" dirty="0"/>
              <a:t>You must ‘select’ yourself as a contact in each student record</a:t>
            </a:r>
          </a:p>
        </p:txBody>
      </p:sp>
    </p:spTree>
    <p:extLst>
      <p:ext uri="{BB962C8B-B14F-4D97-AF65-F5344CB8AC3E}">
        <p14:creationId xmlns:p14="http://schemas.microsoft.com/office/powerpoint/2010/main" val="1930807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E06AD-2943-BF42-915A-C848EDD835C2}"/>
              </a:ext>
            </a:extLst>
          </p:cNvPr>
          <p:cNvSpPr>
            <a:spLocks noGrp="1"/>
          </p:cNvSpPr>
          <p:nvPr>
            <p:ph type="title"/>
          </p:nvPr>
        </p:nvSpPr>
        <p:spPr>
          <a:xfrm>
            <a:off x="8181171" y="2681103"/>
            <a:ext cx="3363974" cy="1495794"/>
          </a:xfrm>
          <a:solidFill>
            <a:schemeClr val="bg1"/>
          </a:solidFill>
          <a:ln>
            <a:solidFill>
              <a:schemeClr val="tx1"/>
            </a:solidFill>
          </a:ln>
        </p:spPr>
        <p:txBody>
          <a:bodyPr wrap="square">
            <a:normAutofit fontScale="90000"/>
          </a:bodyPr>
          <a:lstStyle/>
          <a:p>
            <a:br>
              <a:rPr lang="en-US" sz="2000" dirty="0">
                <a:solidFill>
                  <a:srgbClr val="FFFFFF"/>
                </a:solidFill>
              </a:rPr>
            </a:br>
            <a:r>
              <a:rPr lang="en-US" sz="2200" dirty="0">
                <a:solidFill>
                  <a:schemeClr val="tx1"/>
                </a:solidFill>
              </a:rPr>
              <a:t>TMU© </a:t>
            </a:r>
            <a:br>
              <a:rPr lang="en-US" sz="2200" dirty="0">
                <a:solidFill>
                  <a:schemeClr val="tx1"/>
                </a:solidFill>
              </a:rPr>
            </a:br>
            <a:r>
              <a:rPr lang="en-US" sz="2200" dirty="0">
                <a:solidFill>
                  <a:schemeClr val="tx1"/>
                </a:solidFill>
              </a:rPr>
              <a:t>ma.tmuniverse.com</a:t>
            </a:r>
            <a:br>
              <a:rPr lang="en-US" sz="2000" dirty="0">
                <a:solidFill>
                  <a:srgbClr val="FFFFFF"/>
                </a:solidFill>
              </a:rPr>
            </a:br>
            <a:br>
              <a:rPr lang="en-US" sz="2000" dirty="0">
                <a:solidFill>
                  <a:srgbClr val="FFFFFF"/>
                </a:solidFill>
              </a:rPr>
            </a:br>
            <a:endParaRPr lang="en-US" sz="2000" dirty="0">
              <a:solidFill>
                <a:srgbClr val="FFFFFF"/>
              </a:solidFill>
            </a:endParaRPr>
          </a:p>
        </p:txBody>
      </p:sp>
      <p:graphicFrame>
        <p:nvGraphicFramePr>
          <p:cNvPr id="5" name="Content Placeholder 2">
            <a:extLst>
              <a:ext uri="{FF2B5EF4-FFF2-40B4-BE49-F238E27FC236}">
                <a16:creationId xmlns:a16="http://schemas.microsoft.com/office/drawing/2014/main" id="{2B874F93-7927-4121-AA72-A69C374D006C}"/>
              </a:ext>
            </a:extLst>
          </p:cNvPr>
          <p:cNvGraphicFramePr>
            <a:graphicFrameLocks noGrp="1"/>
          </p:cNvGraphicFramePr>
          <p:nvPr>
            <p:ph idx="1"/>
            <p:extLst>
              <p:ext uri="{D42A27DB-BD31-4B8C-83A1-F6EECF244321}">
                <p14:modId xmlns:p14="http://schemas.microsoft.com/office/powerpoint/2010/main" val="2537021027"/>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5170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00E52-0804-7148-890E-4A2A67E26436}"/>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Student Roster TMU©</a:t>
            </a:r>
          </a:p>
        </p:txBody>
      </p:sp>
      <p:pic>
        <p:nvPicPr>
          <p:cNvPr id="4" name="Picture 2" descr="Training roster screen">
            <a:extLst>
              <a:ext uri="{FF2B5EF4-FFF2-40B4-BE49-F238E27FC236}">
                <a16:creationId xmlns:a16="http://schemas.microsoft.com/office/drawing/2014/main" id="{C4A3AC2A-D023-FE41-A372-B904747EFB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35267" y="870941"/>
            <a:ext cx="10921466" cy="28395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45293D-57DB-104C-A1C2-AFF156756B64}"/>
              </a:ext>
            </a:extLst>
          </p:cNvPr>
          <p:cNvSpPr txBox="1"/>
          <p:nvPr/>
        </p:nvSpPr>
        <p:spPr>
          <a:xfrm>
            <a:off x="635266" y="3156835"/>
            <a:ext cx="10921465" cy="553687"/>
          </a:xfrm>
          <a:prstGeom prst="rect">
            <a:avLst/>
          </a:prstGeom>
          <a:solidFill>
            <a:schemeClr val="accent2">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1376981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8E0BE-6F58-DB42-93CC-87FA8A721AE9}"/>
              </a:ext>
            </a:extLst>
          </p:cNvPr>
          <p:cNvSpPr>
            <a:spLocks noGrp="1"/>
          </p:cNvSpPr>
          <p:nvPr>
            <p:ph type="title"/>
          </p:nvPr>
        </p:nvSpPr>
        <p:spPr>
          <a:xfrm>
            <a:off x="8184559" y="643467"/>
            <a:ext cx="3363974" cy="1728044"/>
          </a:xfrm>
          <a:noFill/>
          <a:ln>
            <a:solidFill>
              <a:schemeClr val="bg1"/>
            </a:solidFill>
          </a:ln>
        </p:spPr>
        <p:txBody>
          <a:bodyPr wrap="square">
            <a:normAutofit/>
          </a:bodyPr>
          <a:lstStyle/>
          <a:p>
            <a:r>
              <a:rPr lang="en-US">
                <a:solidFill>
                  <a:schemeClr val="bg1"/>
                </a:solidFill>
              </a:rPr>
              <a:t>Test Master Universe TMU©</a:t>
            </a:r>
          </a:p>
        </p:txBody>
      </p:sp>
      <p:graphicFrame>
        <p:nvGraphicFramePr>
          <p:cNvPr id="5" name="Content Placeholder 2">
            <a:extLst>
              <a:ext uri="{FF2B5EF4-FFF2-40B4-BE49-F238E27FC236}">
                <a16:creationId xmlns:a16="http://schemas.microsoft.com/office/drawing/2014/main" id="{F13FE9AB-0D69-45BB-A92E-323942067586}"/>
              </a:ext>
            </a:extLst>
          </p:cNvPr>
          <p:cNvGraphicFramePr>
            <a:graphicFrameLocks noGrp="1"/>
          </p:cNvGraphicFramePr>
          <p:nvPr>
            <p:ph idx="1"/>
            <p:extLst>
              <p:ext uri="{D42A27DB-BD31-4B8C-83A1-F6EECF244321}">
                <p14:modId xmlns:p14="http://schemas.microsoft.com/office/powerpoint/2010/main" val="2249236079"/>
              </p:ext>
            </p:extLst>
          </p:nvPr>
        </p:nvGraphicFramePr>
        <p:xfrm>
          <a:off x="8184558" y="2638044"/>
          <a:ext cx="3363974" cy="3415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4" descr="Graphical user interface, application&#10;&#10;Description automatically generated with medium confidence">
            <a:extLst>
              <a:ext uri="{FF2B5EF4-FFF2-40B4-BE49-F238E27FC236}">
                <a16:creationId xmlns:a16="http://schemas.microsoft.com/office/drawing/2014/main" id="{73D113B0-39B5-664B-8240-8105165B4163}"/>
              </a:ext>
            </a:extLst>
          </p:cNvPr>
          <p:cNvPicPr>
            <a:picLocks noChangeAspect="1"/>
          </p:cNvPicPr>
          <p:nvPr/>
        </p:nvPicPr>
        <p:blipFill rotWithShape="1">
          <a:blip r:embed="rId8"/>
          <a:srcRect l="12474" r="31746" b="-1"/>
          <a:stretch/>
        </p:blipFill>
        <p:spPr>
          <a:xfrm>
            <a:off x="20" y="10"/>
            <a:ext cx="7537684" cy="6857990"/>
          </a:xfrm>
          <a:prstGeom prst="rect">
            <a:avLst/>
          </a:prstGeom>
        </p:spPr>
      </p:pic>
      <p:sp>
        <p:nvSpPr>
          <p:cNvPr id="12" name="Right Arrow 11">
            <a:extLst>
              <a:ext uri="{FF2B5EF4-FFF2-40B4-BE49-F238E27FC236}">
                <a16:creationId xmlns:a16="http://schemas.microsoft.com/office/drawing/2014/main" id="{BF491A33-08EB-0F47-8FD2-03E3CD1DC36F}"/>
              </a:ext>
            </a:extLst>
          </p:cNvPr>
          <p:cNvSpPr/>
          <p:nvPr/>
        </p:nvSpPr>
        <p:spPr>
          <a:xfrm>
            <a:off x="1831775" y="5644672"/>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795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B1670-8D5B-D245-A9A1-052FB9EB387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TMU© 5.0 Trainer tutorials</a:t>
            </a:r>
          </a:p>
        </p:txBody>
      </p:sp>
      <p:sp>
        <p:nvSpPr>
          <p:cNvPr id="3" name="Content Placeholder 2">
            <a:extLst>
              <a:ext uri="{FF2B5EF4-FFF2-40B4-BE49-F238E27FC236}">
                <a16:creationId xmlns:a16="http://schemas.microsoft.com/office/drawing/2014/main" id="{9C2E3BE3-46EA-1644-BCF7-6F3AA1851489}"/>
              </a:ext>
            </a:extLst>
          </p:cNvPr>
          <p:cNvSpPr>
            <a:spLocks noGrp="1"/>
          </p:cNvSpPr>
          <p:nvPr>
            <p:ph sz="half" idx="1"/>
          </p:nvPr>
        </p:nvSpPr>
        <p:spPr>
          <a:xfrm>
            <a:off x="643468" y="2638044"/>
            <a:ext cx="3363974" cy="3415622"/>
          </a:xfrm>
        </p:spPr>
        <p:txBody>
          <a:bodyPr vert="horz" lIns="91440" tIns="45720" rIns="91440" bIns="45720" rtlCol="0">
            <a:normAutofit/>
          </a:bodyPr>
          <a:lstStyle/>
          <a:p>
            <a:r>
              <a:rPr lang="en-US" b="1" dirty="0">
                <a:solidFill>
                  <a:schemeClr val="bg1"/>
                </a:solidFill>
              </a:rPr>
              <a:t>How to</a:t>
            </a:r>
            <a:endParaRPr lang="en-US" dirty="0">
              <a:solidFill>
                <a:schemeClr val="bg1"/>
              </a:solidFill>
            </a:endParaRPr>
          </a:p>
          <a:p>
            <a:pPr lvl="1"/>
            <a:r>
              <a:rPr lang="en-US" dirty="0">
                <a:solidFill>
                  <a:schemeClr val="bg1"/>
                </a:solidFill>
              </a:rPr>
              <a:t>enter a student </a:t>
            </a:r>
          </a:p>
          <a:p>
            <a:pPr lvl="1"/>
            <a:r>
              <a:rPr lang="en-US" dirty="0">
                <a:solidFill>
                  <a:schemeClr val="bg1"/>
                </a:solidFill>
              </a:rPr>
              <a:t>complete a student </a:t>
            </a:r>
          </a:p>
          <a:p>
            <a:pPr lvl="1"/>
            <a:r>
              <a:rPr lang="en-US" dirty="0">
                <a:solidFill>
                  <a:schemeClr val="bg1"/>
                </a:solidFill>
              </a:rPr>
              <a:t>complete a group of students </a:t>
            </a:r>
          </a:p>
          <a:p>
            <a:pPr lvl="1"/>
            <a:r>
              <a:rPr lang="en-US" dirty="0">
                <a:solidFill>
                  <a:schemeClr val="bg1"/>
                </a:solidFill>
              </a:rPr>
              <a:t>grade a transcription pretest</a:t>
            </a:r>
          </a:p>
          <a:p>
            <a:pPr lvl="1"/>
            <a:r>
              <a:rPr lang="en-US" dirty="0">
                <a:solidFill>
                  <a:schemeClr val="bg1"/>
                </a:solidFill>
              </a:rPr>
              <a:t>complete a pretest date </a:t>
            </a:r>
          </a:p>
          <a:p>
            <a:pPr lvl="1"/>
            <a:r>
              <a:rPr lang="en-US" dirty="0">
                <a:solidFill>
                  <a:schemeClr val="bg1"/>
                </a:solidFill>
              </a:rPr>
              <a:t>request employment verification </a:t>
            </a:r>
          </a:p>
          <a:p>
            <a:pPr lvl="1"/>
            <a:r>
              <a:rPr lang="en-US" dirty="0">
                <a:solidFill>
                  <a:schemeClr val="bg1"/>
                </a:solidFill>
              </a:rPr>
              <a:t>schedule a student </a:t>
            </a:r>
          </a:p>
          <a:p>
            <a:pPr lvl="1"/>
            <a:r>
              <a:rPr lang="en-US" dirty="0">
                <a:solidFill>
                  <a:schemeClr val="bg1"/>
                </a:solidFill>
              </a:rPr>
              <a:t>run reports </a:t>
            </a:r>
          </a:p>
          <a:p>
            <a:pPr marL="0" indent="0">
              <a:buNone/>
            </a:pPr>
            <a:endParaRPr lang="en-US" dirty="0">
              <a:solidFill>
                <a:schemeClr val="bg1"/>
              </a:solidFill>
            </a:endParaRPr>
          </a:p>
        </p:txBody>
      </p:sp>
      <p:pic>
        <p:nvPicPr>
          <p:cNvPr id="5" name="Content Placeholder 4" descr="Graphical user interface, application&#10;&#10;Description automatically generated">
            <a:extLst>
              <a:ext uri="{FF2B5EF4-FFF2-40B4-BE49-F238E27FC236}">
                <a16:creationId xmlns:a16="http://schemas.microsoft.com/office/drawing/2014/main" id="{803E1E48-BB46-844A-83BF-E3F2095C16B9}"/>
              </a:ext>
            </a:extLst>
          </p:cNvPr>
          <p:cNvPicPr>
            <a:picLocks noGrp="1" noChangeAspect="1"/>
          </p:cNvPicPr>
          <p:nvPr>
            <p:ph sz="half" idx="2"/>
          </p:nvPr>
        </p:nvPicPr>
        <p:blipFill rotWithShape="1">
          <a:blip r:embed="rId3"/>
          <a:srcRect l="16934" r="16109"/>
          <a:stretch/>
        </p:blipFill>
        <p:spPr>
          <a:xfrm>
            <a:off x="5297763" y="1563153"/>
            <a:ext cx="6250769" cy="3570826"/>
          </a:xfrm>
          <a:prstGeom prst="rect">
            <a:avLst/>
          </a:prstGeom>
        </p:spPr>
      </p:pic>
    </p:spTree>
    <p:extLst>
      <p:ext uri="{BB962C8B-B14F-4D97-AF65-F5344CB8AC3E}">
        <p14:creationId xmlns:p14="http://schemas.microsoft.com/office/powerpoint/2010/main" val="3813163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4BEF3F1-2817-4593-8575-BCF2AAB4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4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Qr code&#10;&#10;Description automatically generated">
            <a:extLst>
              <a:ext uri="{FF2B5EF4-FFF2-40B4-BE49-F238E27FC236}">
                <a16:creationId xmlns:a16="http://schemas.microsoft.com/office/drawing/2014/main" id="{B7F10224-7D3C-A146-8E60-E9113311600C}"/>
              </a:ext>
            </a:extLst>
          </p:cNvPr>
          <p:cNvPicPr>
            <a:picLocks noChangeAspect="1"/>
          </p:cNvPicPr>
          <p:nvPr/>
        </p:nvPicPr>
        <p:blipFill rotWithShape="1">
          <a:blip r:embed="rId3"/>
          <a:srcRect b="1553"/>
          <a:stretch/>
        </p:blipFill>
        <p:spPr>
          <a:xfrm>
            <a:off x="970788" y="969264"/>
            <a:ext cx="10250424" cy="4919472"/>
          </a:xfrm>
          <a:prstGeom prst="rect">
            <a:avLst/>
          </a:prstGeom>
        </p:spPr>
      </p:pic>
      <p:sp>
        <p:nvSpPr>
          <p:cNvPr id="24" name="Rectangle 23">
            <a:extLst>
              <a:ext uri="{FF2B5EF4-FFF2-40B4-BE49-F238E27FC236}">
                <a16:creationId xmlns:a16="http://schemas.microsoft.com/office/drawing/2014/main" id="{1FF9A2C9-7772-4A25-A286-C89751B17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no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032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72D28-340F-1142-9410-66A912BC0B6B}"/>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400">
                <a:solidFill>
                  <a:schemeClr val="bg1"/>
                </a:solidFill>
              </a:rPr>
              <a:t>Moodle Communication features</a:t>
            </a:r>
          </a:p>
        </p:txBody>
      </p:sp>
      <p:graphicFrame>
        <p:nvGraphicFramePr>
          <p:cNvPr id="5" name="Content Placeholder 2">
            <a:extLst>
              <a:ext uri="{FF2B5EF4-FFF2-40B4-BE49-F238E27FC236}">
                <a16:creationId xmlns:a16="http://schemas.microsoft.com/office/drawing/2014/main" id="{F110B363-F7A1-4878-B649-D752693D5B04}"/>
              </a:ext>
            </a:extLst>
          </p:cNvPr>
          <p:cNvGraphicFramePr>
            <a:graphicFrameLocks noGrp="1"/>
          </p:cNvGraphicFramePr>
          <p:nvPr>
            <p:ph idx="1"/>
            <p:extLst>
              <p:ext uri="{D42A27DB-BD31-4B8C-83A1-F6EECF244321}">
                <p14:modId xmlns:p14="http://schemas.microsoft.com/office/powerpoint/2010/main" val="315021408"/>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3606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descr="Businessman using tablet in conference room">
            <a:extLst>
              <a:ext uri="{FF2B5EF4-FFF2-40B4-BE49-F238E27FC236}">
                <a16:creationId xmlns:a16="http://schemas.microsoft.com/office/drawing/2014/main" id="{29A00B39-FA60-4AC2-B4AF-F789583EBA4B}"/>
              </a:ext>
            </a:extLst>
          </p:cNvPr>
          <p:cNvPicPr>
            <a:picLocks noChangeAspect="1"/>
          </p:cNvPicPr>
          <p:nvPr/>
        </p:nvPicPr>
        <p:blipFill rotWithShape="1">
          <a:blip r:embed="rId3"/>
          <a:srcRect l="27558" r="175"/>
          <a:stretch/>
        </p:blipFill>
        <p:spPr>
          <a:xfrm>
            <a:off x="20" y="10"/>
            <a:ext cx="7537684" cy="6857990"/>
          </a:xfrm>
          <a:prstGeom prst="rect">
            <a:avLst/>
          </a:prstGeom>
        </p:spPr>
      </p:pic>
      <p:sp>
        <p:nvSpPr>
          <p:cNvPr id="2" name="Title 1">
            <a:extLst>
              <a:ext uri="{FF2B5EF4-FFF2-40B4-BE49-F238E27FC236}">
                <a16:creationId xmlns:a16="http://schemas.microsoft.com/office/drawing/2014/main" id="{B90B457D-624C-DA4C-900B-8D75E92E8E00}"/>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a:normAutofit/>
          </a:bodyPr>
          <a:lstStyle/>
          <a:p>
            <a:r>
              <a:rPr lang="en-US" dirty="0">
                <a:solidFill>
                  <a:schemeClr val="tx1">
                    <a:lumMod val="85000"/>
                    <a:lumOff val="15000"/>
                  </a:schemeClr>
                </a:solidFill>
              </a:rPr>
              <a:t>Virtual meetings</a:t>
            </a:r>
          </a:p>
        </p:txBody>
      </p:sp>
      <p:sp>
        <p:nvSpPr>
          <p:cNvPr id="50" name="Rectangle 52">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4C6FB2-4E3E-174F-90C8-972BE4FFDCC8}"/>
              </a:ext>
            </a:extLst>
          </p:cNvPr>
          <p:cNvSpPr>
            <a:spLocks noGrp="1"/>
          </p:cNvSpPr>
          <p:nvPr>
            <p:ph idx="1"/>
          </p:nvPr>
        </p:nvSpPr>
        <p:spPr>
          <a:xfrm>
            <a:off x="8242273" y="973600"/>
            <a:ext cx="3374136" cy="4924280"/>
          </a:xfrm>
        </p:spPr>
        <p:txBody>
          <a:bodyPr anchor="ctr">
            <a:normAutofit/>
          </a:bodyPr>
          <a:lstStyle/>
          <a:p>
            <a:r>
              <a:rPr lang="en-US" sz="2600" dirty="0">
                <a:solidFill>
                  <a:schemeClr val="tx1"/>
                </a:solidFill>
              </a:rPr>
              <a:t>Trainer Discretion</a:t>
            </a:r>
          </a:p>
          <a:p>
            <a:pPr lvl="1"/>
            <a:r>
              <a:rPr lang="en-US" sz="2200" dirty="0">
                <a:solidFill>
                  <a:schemeClr val="tx1"/>
                </a:solidFill>
              </a:rPr>
              <a:t>Before </a:t>
            </a:r>
          </a:p>
          <a:p>
            <a:pPr lvl="1"/>
            <a:r>
              <a:rPr lang="en-US" sz="2200" dirty="0">
                <a:solidFill>
                  <a:schemeClr val="tx1"/>
                </a:solidFill>
              </a:rPr>
              <a:t>Middle</a:t>
            </a:r>
          </a:p>
          <a:p>
            <a:pPr lvl="1"/>
            <a:r>
              <a:rPr lang="en-US" sz="2200" dirty="0">
                <a:solidFill>
                  <a:schemeClr val="tx1"/>
                </a:solidFill>
              </a:rPr>
              <a:t>End</a:t>
            </a:r>
          </a:p>
        </p:txBody>
      </p:sp>
    </p:spTree>
    <p:extLst>
      <p:ext uri="{BB962C8B-B14F-4D97-AF65-F5344CB8AC3E}">
        <p14:creationId xmlns:p14="http://schemas.microsoft.com/office/powerpoint/2010/main" val="3024148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5">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37F0F-EA02-0144-BB8D-D55AA4B326CE}"/>
              </a:ext>
            </a:extLst>
          </p:cNvPr>
          <p:cNvSpPr>
            <a:spLocks noGrp="1"/>
          </p:cNvSpPr>
          <p:nvPr>
            <p:ph type="title"/>
          </p:nvPr>
        </p:nvSpPr>
        <p:spPr>
          <a:xfrm>
            <a:off x="640080" y="2681105"/>
            <a:ext cx="3401568" cy="1495794"/>
          </a:xfrm>
          <a:prstGeom prst="ellipse">
            <a:avLst/>
          </a:prstGeom>
          <a:solidFill>
            <a:srgbClr val="FFFFFF"/>
          </a:solidFill>
          <a:ln>
            <a:solidFill>
              <a:srgbClr val="262626"/>
            </a:solidFill>
          </a:ln>
        </p:spPr>
        <p:txBody>
          <a:bodyPr>
            <a:normAutofit/>
          </a:bodyPr>
          <a:lstStyle/>
          <a:p>
            <a:r>
              <a:rPr lang="en-US" sz="1800" dirty="0"/>
              <a:t>INITIAL session topics</a:t>
            </a:r>
          </a:p>
        </p:txBody>
      </p:sp>
      <p:sp useBgFill="1">
        <p:nvSpPr>
          <p:cNvPr id="37" name="Rectangle 27">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24AE1765-1E78-4070-9BF7-DA7E4ADE8F29}"/>
              </a:ext>
            </a:extLst>
          </p:cNvPr>
          <p:cNvGraphicFramePr>
            <a:graphicFrameLocks noGrp="1"/>
          </p:cNvGraphicFramePr>
          <p:nvPr>
            <p:ph idx="1"/>
            <p:extLst>
              <p:ext uri="{D42A27DB-BD31-4B8C-83A1-F6EECF244321}">
                <p14:modId xmlns:p14="http://schemas.microsoft.com/office/powerpoint/2010/main" val="55265784"/>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719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3731-10F1-A441-9598-4BF6802841FA}"/>
              </a:ext>
            </a:extLst>
          </p:cNvPr>
          <p:cNvSpPr>
            <a:spLocks noGrp="1"/>
          </p:cNvSpPr>
          <p:nvPr>
            <p:ph type="title"/>
          </p:nvPr>
        </p:nvSpPr>
        <p:spPr>
          <a:xfrm>
            <a:off x="2231136" y="467418"/>
            <a:ext cx="7729728" cy="1188720"/>
          </a:xfrm>
          <a:prstGeom prst="ellipse">
            <a:avLst/>
          </a:prstGeom>
          <a:solidFill>
            <a:srgbClr val="FFFFFF"/>
          </a:solidFill>
        </p:spPr>
        <p:txBody>
          <a:bodyPr>
            <a:normAutofit/>
          </a:bodyPr>
          <a:lstStyle/>
          <a:p>
            <a:r>
              <a:rPr lang="en-US"/>
              <a:t>ONLINE course access</a:t>
            </a:r>
          </a:p>
        </p:txBody>
      </p:sp>
      <p:sp>
        <p:nvSpPr>
          <p:cNvPr id="3" name="Content Placeholder 2">
            <a:extLst>
              <a:ext uri="{FF2B5EF4-FFF2-40B4-BE49-F238E27FC236}">
                <a16:creationId xmlns:a16="http://schemas.microsoft.com/office/drawing/2014/main" id="{5BAE512B-D869-0149-8A45-997AF356A408}"/>
              </a:ext>
            </a:extLst>
          </p:cNvPr>
          <p:cNvSpPr>
            <a:spLocks noGrp="1"/>
          </p:cNvSpPr>
          <p:nvPr>
            <p:ph idx="1"/>
          </p:nvPr>
        </p:nvSpPr>
        <p:spPr>
          <a:xfrm>
            <a:off x="1706062" y="2291262"/>
            <a:ext cx="8779512" cy="2879256"/>
          </a:xfrm>
        </p:spPr>
        <p:txBody>
          <a:bodyPr>
            <a:normAutofit/>
          </a:bodyPr>
          <a:lstStyle/>
          <a:p>
            <a:pPr lvl="0"/>
            <a:r>
              <a:rPr lang="en-US" b="1" dirty="0">
                <a:solidFill>
                  <a:srgbClr val="404040"/>
                </a:solidFill>
              </a:rPr>
              <a:t>Trainer Access</a:t>
            </a:r>
          </a:p>
          <a:p>
            <a:pPr lvl="1"/>
            <a:r>
              <a:rPr lang="en-US" dirty="0">
                <a:solidFill>
                  <a:srgbClr val="404040"/>
                </a:solidFill>
              </a:rPr>
              <a:t>Opens the afternoon the day before course start date</a:t>
            </a:r>
          </a:p>
          <a:p>
            <a:pPr lvl="0"/>
            <a:r>
              <a:rPr lang="en-US" b="1" dirty="0">
                <a:solidFill>
                  <a:srgbClr val="404040"/>
                </a:solidFill>
              </a:rPr>
              <a:t>Student Access</a:t>
            </a:r>
          </a:p>
          <a:p>
            <a:pPr lvl="2"/>
            <a:r>
              <a:rPr lang="en-US" dirty="0">
                <a:solidFill>
                  <a:srgbClr val="404040"/>
                </a:solidFill>
              </a:rPr>
              <a:t>‘Welcome Email’ with link to online course site sent from</a:t>
            </a:r>
          </a:p>
          <a:p>
            <a:pPr lvl="3"/>
            <a:r>
              <a:rPr lang="en-US" b="1" dirty="0"/>
              <a:t>Admin User (via Massachusetts Medication Administration Program Training Resources and Support).</a:t>
            </a:r>
            <a:r>
              <a:rPr lang="en-US" b="1" dirty="0">
                <a:solidFill>
                  <a:schemeClr val="tx2"/>
                </a:solidFill>
              </a:rPr>
              <a:t>noreply@neindex.org </a:t>
            </a:r>
            <a:r>
              <a:rPr lang="en-US" dirty="0">
                <a:solidFill>
                  <a:srgbClr val="404040"/>
                </a:solidFill>
              </a:rPr>
              <a:t>with information used to login with</a:t>
            </a:r>
          </a:p>
          <a:p>
            <a:pPr lvl="4"/>
            <a:r>
              <a:rPr lang="en-US" dirty="0">
                <a:solidFill>
                  <a:srgbClr val="404040"/>
                </a:solidFill>
              </a:rPr>
              <a:t>Unique username and </a:t>
            </a:r>
          </a:p>
          <a:p>
            <a:pPr lvl="4"/>
            <a:r>
              <a:rPr lang="en-US" dirty="0">
                <a:solidFill>
                  <a:srgbClr val="404040"/>
                </a:solidFill>
              </a:rPr>
              <a:t>Temporary password by 9am on course start date</a:t>
            </a:r>
            <a:endParaRPr lang="en-US" b="1" dirty="0">
              <a:solidFill>
                <a:srgbClr val="404040"/>
              </a:solidFill>
            </a:endParaRPr>
          </a:p>
        </p:txBody>
      </p:sp>
    </p:spTree>
    <p:extLst>
      <p:ext uri="{BB962C8B-B14F-4D97-AF65-F5344CB8AC3E}">
        <p14:creationId xmlns:p14="http://schemas.microsoft.com/office/powerpoint/2010/main" val="1123309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19DD-748B-1A41-93B8-29A91059E3E3}"/>
              </a:ext>
            </a:extLst>
          </p:cNvPr>
          <p:cNvSpPr>
            <a:spLocks noGrp="1"/>
          </p:cNvSpPr>
          <p:nvPr>
            <p:ph type="title"/>
          </p:nvPr>
        </p:nvSpPr>
        <p:spPr>
          <a:xfrm>
            <a:off x="2231136" y="964692"/>
            <a:ext cx="7729728" cy="1188720"/>
          </a:xfrm>
        </p:spPr>
        <p:txBody>
          <a:bodyPr>
            <a:normAutofit/>
          </a:bodyPr>
          <a:lstStyle/>
          <a:p>
            <a:r>
              <a:rPr lang="en-US" sz="3800" dirty="0"/>
              <a:t>Resource packet</a:t>
            </a:r>
          </a:p>
        </p:txBody>
      </p:sp>
      <p:graphicFrame>
        <p:nvGraphicFramePr>
          <p:cNvPr id="5" name="Content Placeholder 2">
            <a:extLst>
              <a:ext uri="{FF2B5EF4-FFF2-40B4-BE49-F238E27FC236}">
                <a16:creationId xmlns:a16="http://schemas.microsoft.com/office/drawing/2014/main" id="{A46C44CC-669E-4851-9BE4-00A60A5AD214}"/>
              </a:ext>
            </a:extLst>
          </p:cNvPr>
          <p:cNvGraphicFramePr>
            <a:graphicFrameLocks noGrp="1"/>
          </p:cNvGraphicFramePr>
          <p:nvPr>
            <p:ph idx="1"/>
            <p:extLst>
              <p:ext uri="{D42A27DB-BD31-4B8C-83A1-F6EECF244321}">
                <p14:modId xmlns:p14="http://schemas.microsoft.com/office/powerpoint/2010/main" val="90205274"/>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054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B201-1552-8642-AE93-F0D74C1566C4}"/>
              </a:ext>
            </a:extLst>
          </p:cNvPr>
          <p:cNvSpPr>
            <a:spLocks noGrp="1"/>
          </p:cNvSpPr>
          <p:nvPr>
            <p:ph type="title"/>
          </p:nvPr>
        </p:nvSpPr>
        <p:spPr>
          <a:xfrm>
            <a:off x="2231136" y="964692"/>
            <a:ext cx="7729728" cy="1188720"/>
          </a:xfrm>
        </p:spPr>
        <p:txBody>
          <a:bodyPr>
            <a:normAutofit/>
          </a:bodyPr>
          <a:lstStyle/>
          <a:p>
            <a:r>
              <a:rPr lang="en-US" dirty="0"/>
              <a:t>Student Login Tips</a:t>
            </a:r>
          </a:p>
        </p:txBody>
      </p:sp>
      <p:graphicFrame>
        <p:nvGraphicFramePr>
          <p:cNvPr id="59" name="Content Placeholder 2">
            <a:extLst>
              <a:ext uri="{FF2B5EF4-FFF2-40B4-BE49-F238E27FC236}">
                <a16:creationId xmlns:a16="http://schemas.microsoft.com/office/drawing/2014/main" id="{B0699905-8DF8-4C62-88B9-767D8296B79C}"/>
              </a:ext>
            </a:extLst>
          </p:cNvPr>
          <p:cNvGraphicFramePr>
            <a:graphicFrameLocks noGrp="1"/>
          </p:cNvGraphicFramePr>
          <p:nvPr>
            <p:ph idx="1"/>
            <p:extLst>
              <p:ext uri="{D42A27DB-BD31-4B8C-83A1-F6EECF244321}">
                <p14:modId xmlns:p14="http://schemas.microsoft.com/office/powerpoint/2010/main" val="2254190561"/>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8508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F450-88A0-4F4B-9215-E57C1D1C9ED8}"/>
              </a:ext>
            </a:extLst>
          </p:cNvPr>
          <p:cNvSpPr>
            <a:spLocks noGrp="1"/>
          </p:cNvSpPr>
          <p:nvPr>
            <p:ph type="title"/>
          </p:nvPr>
        </p:nvSpPr>
        <p:spPr>
          <a:xfrm>
            <a:off x="5445496" y="978776"/>
            <a:ext cx="5925310" cy="1174991"/>
          </a:xfrm>
        </p:spPr>
        <p:txBody>
          <a:bodyPr>
            <a:normAutofit/>
          </a:bodyPr>
          <a:lstStyle/>
          <a:p>
            <a:r>
              <a:rPr lang="en-US" sz="3200"/>
              <a:t>CDDER Tech Support</a:t>
            </a:r>
            <a:endParaRPr lang="en-US"/>
          </a:p>
        </p:txBody>
      </p:sp>
      <p:pic>
        <p:nvPicPr>
          <p:cNvPr id="80" name="Picture 4" descr="Businessman on lounge and working on phone and laptop">
            <a:extLst>
              <a:ext uri="{FF2B5EF4-FFF2-40B4-BE49-F238E27FC236}">
                <a16:creationId xmlns:a16="http://schemas.microsoft.com/office/drawing/2014/main" id="{76863412-42A3-460C-B6BC-08725661E16E}"/>
              </a:ext>
            </a:extLst>
          </p:cNvPr>
          <p:cNvPicPr>
            <a:picLocks noChangeAspect="1"/>
          </p:cNvPicPr>
          <p:nvPr/>
        </p:nvPicPr>
        <p:blipFill>
          <a:blip r:embed="rId3"/>
          <a:srcRect l="27369" r="27369"/>
          <a:stretch/>
        </p:blipFill>
        <p:spPr>
          <a:xfrm>
            <a:off x="20" y="10"/>
            <a:ext cx="4657325" cy="6857990"/>
          </a:xfrm>
          <a:prstGeom prst="rect">
            <a:avLst/>
          </a:prstGeom>
        </p:spPr>
      </p:pic>
      <p:sp>
        <p:nvSpPr>
          <p:cNvPr id="81" name="Content Placeholder 2">
            <a:extLst>
              <a:ext uri="{FF2B5EF4-FFF2-40B4-BE49-F238E27FC236}">
                <a16:creationId xmlns:a16="http://schemas.microsoft.com/office/drawing/2014/main" id="{5D85D0F4-86F7-5C4F-8A4C-B645F6B26C6D}"/>
              </a:ext>
            </a:extLst>
          </p:cNvPr>
          <p:cNvSpPr>
            <a:spLocks noGrp="1"/>
          </p:cNvSpPr>
          <p:nvPr>
            <p:ph idx="1"/>
          </p:nvPr>
        </p:nvSpPr>
        <p:spPr>
          <a:xfrm>
            <a:off x="5445496" y="2640692"/>
            <a:ext cx="5925310" cy="3255252"/>
          </a:xfrm>
        </p:spPr>
        <p:txBody>
          <a:bodyPr>
            <a:normAutofit/>
          </a:bodyPr>
          <a:lstStyle/>
          <a:p>
            <a:r>
              <a:rPr lang="en-US" sz="2800" dirty="0"/>
              <a:t>Monday-Friday</a:t>
            </a:r>
          </a:p>
          <a:p>
            <a:r>
              <a:rPr lang="en-US" sz="2800" dirty="0"/>
              <a:t>8:00am-4:00pm</a:t>
            </a:r>
          </a:p>
          <a:p>
            <a:r>
              <a:rPr lang="en-US" sz="2800" dirty="0">
                <a:solidFill>
                  <a:schemeClr val="tx1"/>
                </a:solidFill>
              </a:rPr>
              <a:t>CDDER@umassmed.edu</a:t>
            </a:r>
          </a:p>
          <a:p>
            <a:endParaRPr lang="en-US" sz="2800" dirty="0"/>
          </a:p>
          <a:p>
            <a:pPr marL="0" indent="0">
              <a:buNone/>
            </a:pPr>
            <a:endParaRPr lang="en-US" dirty="0"/>
          </a:p>
        </p:txBody>
      </p:sp>
    </p:spTree>
    <p:extLst>
      <p:ext uri="{BB962C8B-B14F-4D97-AF65-F5344CB8AC3E}">
        <p14:creationId xmlns:p14="http://schemas.microsoft.com/office/powerpoint/2010/main" val="4044977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865B-D5BF-F44D-B433-8F7B88948F72}"/>
              </a:ext>
            </a:extLst>
          </p:cNvPr>
          <p:cNvSpPr>
            <a:spLocks noGrp="1"/>
          </p:cNvSpPr>
          <p:nvPr>
            <p:ph type="title"/>
          </p:nvPr>
        </p:nvSpPr>
        <p:spPr>
          <a:xfrm>
            <a:off x="801500" y="1801368"/>
            <a:ext cx="3066937" cy="1188720"/>
          </a:xfrm>
        </p:spPr>
        <p:txBody>
          <a:bodyPr vert="horz" lIns="274320" tIns="182880" rIns="274320" bIns="182880" rtlCol="0" anchorCtr="1">
            <a:normAutofit/>
          </a:bodyPr>
          <a:lstStyle/>
          <a:p>
            <a:r>
              <a:rPr lang="en-US" sz="1500"/>
              <a:t>TRAINER Responsibility </a:t>
            </a:r>
            <a:br>
              <a:rPr lang="en-US" sz="1500"/>
            </a:br>
            <a:r>
              <a:rPr lang="en-US" sz="1500"/>
              <a:t>Course START DATE</a:t>
            </a:r>
          </a:p>
        </p:txBody>
      </p:sp>
      <p:sp>
        <p:nvSpPr>
          <p:cNvPr id="24" name="Content Placeholder 2">
            <a:extLst>
              <a:ext uri="{FF2B5EF4-FFF2-40B4-BE49-F238E27FC236}">
                <a16:creationId xmlns:a16="http://schemas.microsoft.com/office/drawing/2014/main" id="{25C54BF6-93FC-C24C-9D17-952CBF5DDE9D}"/>
              </a:ext>
            </a:extLst>
          </p:cNvPr>
          <p:cNvSpPr>
            <a:spLocks noGrp="1"/>
          </p:cNvSpPr>
          <p:nvPr>
            <p:ph idx="1"/>
          </p:nvPr>
        </p:nvSpPr>
        <p:spPr>
          <a:xfrm>
            <a:off x="804672" y="3227324"/>
            <a:ext cx="3063765" cy="3263206"/>
          </a:xfrm>
        </p:spPr>
        <p:txBody>
          <a:bodyPr vert="horz" lIns="91440" tIns="45720" rIns="91440" bIns="45720" rtlCol="0">
            <a:normAutofit/>
          </a:bodyPr>
          <a:lstStyle/>
          <a:p>
            <a:pPr marL="0" indent="0" algn="ctr">
              <a:buNone/>
            </a:pPr>
            <a:r>
              <a:rPr lang="en-US" kern="1200" dirty="0">
                <a:solidFill>
                  <a:schemeClr val="bg1"/>
                </a:solidFill>
                <a:latin typeface="+mn-lt"/>
                <a:ea typeface="+mn-ea"/>
                <a:cs typeface="+mn-cs"/>
              </a:rPr>
              <a:t>Check Participant List</a:t>
            </a:r>
          </a:p>
          <a:p>
            <a:pPr marL="0" indent="0">
              <a:buNone/>
            </a:pPr>
            <a:endParaRPr lang="en-US" kern="1200" dirty="0">
              <a:latin typeface="+mn-lt"/>
              <a:ea typeface="+mn-ea"/>
              <a:cs typeface="+mn-cs"/>
            </a:endParaRPr>
          </a:p>
        </p:txBody>
      </p:sp>
      <p:sp>
        <p:nvSpPr>
          <p:cNvPr id="90" name="Rectangle 8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04427AA0-B886-2145-ADEF-1112BB52B6CD}"/>
              </a:ext>
            </a:extLst>
          </p:cNvPr>
          <p:cNvPicPr>
            <a:picLocks noChangeAspect="1"/>
          </p:cNvPicPr>
          <p:nvPr/>
        </p:nvPicPr>
        <p:blipFill>
          <a:blip r:embed="rId3"/>
          <a:stretch>
            <a:fillRect/>
          </a:stretch>
        </p:blipFill>
        <p:spPr>
          <a:xfrm>
            <a:off x="4657802" y="1120741"/>
            <a:ext cx="6558192" cy="4289622"/>
          </a:xfrm>
          <a:prstGeom prst="rect">
            <a:avLst/>
          </a:prstGeom>
        </p:spPr>
      </p:pic>
      <p:sp>
        <p:nvSpPr>
          <p:cNvPr id="8" name="Left Arrow 7">
            <a:extLst>
              <a:ext uri="{FF2B5EF4-FFF2-40B4-BE49-F238E27FC236}">
                <a16:creationId xmlns:a16="http://schemas.microsoft.com/office/drawing/2014/main" id="{4E1BB494-BB72-A44D-965D-25D7DED1300A}"/>
              </a:ext>
            </a:extLst>
          </p:cNvPr>
          <p:cNvSpPr/>
          <p:nvPr/>
        </p:nvSpPr>
        <p:spPr>
          <a:xfrm>
            <a:off x="5606796" y="1559052"/>
            <a:ext cx="978408" cy="484632"/>
          </a:xfrm>
          <a:prstGeom prst="lef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305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CA21322A-2883-6143-98E2-121FB2491990}"/>
              </a:ext>
            </a:extLst>
          </p:cNvPr>
          <p:cNvPicPr>
            <a:picLocks noChangeAspect="1"/>
          </p:cNvPicPr>
          <p:nvPr/>
        </p:nvPicPr>
        <p:blipFill>
          <a:blip r:embed="rId3"/>
          <a:stretch>
            <a:fillRect/>
          </a:stretch>
        </p:blipFill>
        <p:spPr>
          <a:xfrm>
            <a:off x="2366210" y="1479826"/>
            <a:ext cx="8244390" cy="4060361"/>
          </a:xfrm>
          <a:prstGeom prst="rect">
            <a:avLst/>
          </a:prstGeom>
        </p:spPr>
      </p:pic>
      <p:sp>
        <p:nvSpPr>
          <p:cNvPr id="19" name="Oval 18">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1EBFF-2775-874D-A17F-FFED3BAFB691}"/>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800" dirty="0">
                <a:solidFill>
                  <a:srgbClr val="FFFFFF"/>
                </a:solidFill>
              </a:rPr>
              <a:t>Participant list</a:t>
            </a:r>
          </a:p>
        </p:txBody>
      </p:sp>
      <p:sp>
        <p:nvSpPr>
          <p:cNvPr id="3" name="TextBox 2">
            <a:extLst>
              <a:ext uri="{FF2B5EF4-FFF2-40B4-BE49-F238E27FC236}">
                <a16:creationId xmlns:a16="http://schemas.microsoft.com/office/drawing/2014/main" id="{23449FE0-4631-5A4E-BFAF-F1F18BA11DB4}"/>
              </a:ext>
            </a:extLst>
          </p:cNvPr>
          <p:cNvSpPr txBox="1"/>
          <p:nvPr/>
        </p:nvSpPr>
        <p:spPr>
          <a:xfrm>
            <a:off x="6339015" y="3015049"/>
            <a:ext cx="4151185" cy="413951"/>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1735949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8865B-D5BF-F44D-B433-8F7B88948F72}"/>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a:t>TRAINER Responsibility </a:t>
            </a:r>
            <a:br>
              <a:rPr lang="en-US" sz="2200"/>
            </a:br>
            <a:r>
              <a:rPr lang="en-US" sz="2200"/>
              <a:t>Course START DATE</a:t>
            </a:r>
          </a:p>
        </p:txBody>
      </p:sp>
      <p:sp>
        <p:nvSpPr>
          <p:cNvPr id="24" name="Content Placeholder 2">
            <a:extLst>
              <a:ext uri="{FF2B5EF4-FFF2-40B4-BE49-F238E27FC236}">
                <a16:creationId xmlns:a16="http://schemas.microsoft.com/office/drawing/2014/main" id="{25C54BF6-93FC-C24C-9D17-952CBF5DDE9D}"/>
              </a:ext>
            </a:extLst>
          </p:cNvPr>
          <p:cNvSpPr>
            <a:spLocks noGrp="1"/>
          </p:cNvSpPr>
          <p:nvPr>
            <p:ph idx="1"/>
          </p:nvPr>
        </p:nvSpPr>
        <p:spPr>
          <a:xfrm>
            <a:off x="993088" y="4352543"/>
            <a:ext cx="2668122" cy="1387983"/>
          </a:xfrm>
        </p:spPr>
        <p:txBody>
          <a:bodyPr vert="horz" lIns="91440" tIns="45720" rIns="91440" bIns="45720" rtlCol="0">
            <a:normAutofit/>
          </a:bodyPr>
          <a:lstStyle/>
          <a:p>
            <a:pPr marL="0" indent="0" algn="ctr">
              <a:buNone/>
            </a:pPr>
            <a:r>
              <a:rPr lang="en-US" kern="1200">
                <a:solidFill>
                  <a:srgbClr val="FFFFFF"/>
                </a:solidFill>
                <a:latin typeface="+mn-lt"/>
                <a:ea typeface="+mn-ea"/>
                <a:cs typeface="+mn-cs"/>
              </a:rPr>
              <a:t>Create  Welcome Announcement</a:t>
            </a:r>
          </a:p>
        </p:txBody>
      </p:sp>
      <p:sp>
        <p:nvSpPr>
          <p:cNvPr id="116" name="Rectangle 115">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Description automatically generated">
            <a:extLst>
              <a:ext uri="{FF2B5EF4-FFF2-40B4-BE49-F238E27FC236}">
                <a16:creationId xmlns:a16="http://schemas.microsoft.com/office/drawing/2014/main" id="{E028DC2B-B876-C348-B50C-A0A2EA58808A}"/>
              </a:ext>
            </a:extLst>
          </p:cNvPr>
          <p:cNvPicPr>
            <a:picLocks noChangeAspect="1"/>
          </p:cNvPicPr>
          <p:nvPr/>
        </p:nvPicPr>
        <p:blipFill>
          <a:blip r:embed="rId3"/>
          <a:stretch>
            <a:fillRect/>
          </a:stretch>
        </p:blipFill>
        <p:spPr>
          <a:xfrm>
            <a:off x="5140452" y="1501460"/>
            <a:ext cx="5925312" cy="3540374"/>
          </a:xfrm>
          <a:prstGeom prst="rect">
            <a:avLst/>
          </a:prstGeom>
        </p:spPr>
      </p:pic>
      <p:sp>
        <p:nvSpPr>
          <p:cNvPr id="9" name="Left Arrow 8">
            <a:extLst>
              <a:ext uri="{FF2B5EF4-FFF2-40B4-BE49-F238E27FC236}">
                <a16:creationId xmlns:a16="http://schemas.microsoft.com/office/drawing/2014/main" id="{F3C114EE-41A3-E841-A2BB-74D55CDA4539}"/>
              </a:ext>
            </a:extLst>
          </p:cNvPr>
          <p:cNvSpPr/>
          <p:nvPr/>
        </p:nvSpPr>
        <p:spPr>
          <a:xfrm>
            <a:off x="7994468" y="4110227"/>
            <a:ext cx="978408" cy="484632"/>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1149766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413EC-3387-164E-A3D1-555A5A24F83A}"/>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400">
                <a:solidFill>
                  <a:schemeClr val="bg1"/>
                </a:solidFill>
              </a:rPr>
              <a:t>Welcome announcement suggestions</a:t>
            </a:r>
          </a:p>
        </p:txBody>
      </p:sp>
      <p:graphicFrame>
        <p:nvGraphicFramePr>
          <p:cNvPr id="19" name="Content Placeholder 2">
            <a:extLst>
              <a:ext uri="{FF2B5EF4-FFF2-40B4-BE49-F238E27FC236}">
                <a16:creationId xmlns:a16="http://schemas.microsoft.com/office/drawing/2014/main" id="{79137250-247F-48FA-87A5-490FA7F7A1B3}"/>
              </a:ext>
            </a:extLst>
          </p:cNvPr>
          <p:cNvGraphicFramePr>
            <a:graphicFrameLocks noGrp="1"/>
          </p:cNvGraphicFramePr>
          <p:nvPr>
            <p:ph idx="1"/>
            <p:extLst>
              <p:ext uri="{D42A27DB-BD31-4B8C-83A1-F6EECF244321}">
                <p14:modId xmlns:p14="http://schemas.microsoft.com/office/powerpoint/2010/main" val="249183735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7708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8865B-D5BF-F44D-B433-8F7B88948F72}"/>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a:t>TRAINER Responsibility </a:t>
            </a:r>
            <a:br>
              <a:rPr lang="en-US" sz="2200"/>
            </a:br>
            <a:r>
              <a:rPr lang="en-US" sz="2200"/>
              <a:t>Course START DATE</a:t>
            </a:r>
          </a:p>
        </p:txBody>
      </p:sp>
      <p:sp>
        <p:nvSpPr>
          <p:cNvPr id="24" name="Content Placeholder 2">
            <a:extLst>
              <a:ext uri="{FF2B5EF4-FFF2-40B4-BE49-F238E27FC236}">
                <a16:creationId xmlns:a16="http://schemas.microsoft.com/office/drawing/2014/main" id="{25C54BF6-93FC-C24C-9D17-952CBF5DDE9D}"/>
              </a:ext>
            </a:extLst>
          </p:cNvPr>
          <p:cNvSpPr>
            <a:spLocks noGrp="1"/>
          </p:cNvSpPr>
          <p:nvPr>
            <p:ph idx="1"/>
          </p:nvPr>
        </p:nvSpPr>
        <p:spPr>
          <a:xfrm>
            <a:off x="993088" y="4352543"/>
            <a:ext cx="2668122" cy="1387983"/>
          </a:xfrm>
        </p:spPr>
        <p:txBody>
          <a:bodyPr vert="horz" lIns="91440" tIns="45720" rIns="91440" bIns="45720" rtlCol="0">
            <a:normAutofit/>
          </a:bodyPr>
          <a:lstStyle/>
          <a:p>
            <a:pPr marL="0" indent="0" algn="ctr">
              <a:buNone/>
            </a:pPr>
            <a:r>
              <a:rPr lang="en-US" kern="1200" dirty="0">
                <a:solidFill>
                  <a:srgbClr val="FFFFFF"/>
                </a:solidFill>
                <a:latin typeface="+mn-lt"/>
                <a:ea typeface="+mn-ea"/>
                <a:cs typeface="+mn-cs"/>
              </a:rPr>
              <a:t>Progress Bar</a:t>
            </a:r>
          </a:p>
        </p:txBody>
      </p:sp>
      <p:sp>
        <p:nvSpPr>
          <p:cNvPr id="110" name="Rectangle 109">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10;&#10;Description automatically generated">
            <a:extLst>
              <a:ext uri="{FF2B5EF4-FFF2-40B4-BE49-F238E27FC236}">
                <a16:creationId xmlns:a16="http://schemas.microsoft.com/office/drawing/2014/main" id="{36CB82EF-59B7-9F44-AA62-ED307DBE0335}"/>
              </a:ext>
            </a:extLst>
          </p:cNvPr>
          <p:cNvPicPr>
            <a:picLocks noChangeAspect="1"/>
          </p:cNvPicPr>
          <p:nvPr/>
        </p:nvPicPr>
        <p:blipFill>
          <a:blip r:embed="rId3"/>
          <a:stretch>
            <a:fillRect/>
          </a:stretch>
        </p:blipFill>
        <p:spPr>
          <a:xfrm>
            <a:off x="5140452" y="1768099"/>
            <a:ext cx="5925312" cy="3007096"/>
          </a:xfrm>
          <a:prstGeom prst="rect">
            <a:avLst/>
          </a:prstGeom>
        </p:spPr>
      </p:pic>
      <p:sp>
        <p:nvSpPr>
          <p:cNvPr id="3" name="TextBox 2">
            <a:extLst>
              <a:ext uri="{FF2B5EF4-FFF2-40B4-BE49-F238E27FC236}">
                <a16:creationId xmlns:a16="http://schemas.microsoft.com/office/drawing/2014/main" id="{46D0EEAA-1CF3-B043-951D-ADA7186D1FB9}"/>
              </a:ext>
            </a:extLst>
          </p:cNvPr>
          <p:cNvSpPr txBox="1"/>
          <p:nvPr/>
        </p:nvSpPr>
        <p:spPr>
          <a:xfrm>
            <a:off x="8503921" y="3286794"/>
            <a:ext cx="738447" cy="366366"/>
          </a:xfrm>
          <a:prstGeom prst="rect">
            <a:avLst/>
          </a:prstGeom>
          <a:solidFill>
            <a:schemeClr val="bg1">
              <a:lumMod val="95000"/>
            </a:schemeClr>
          </a:solidFill>
        </p:spPr>
        <p:txBody>
          <a:bodyPr wrap="square" rtlCol="0">
            <a:spAutoFit/>
          </a:bodyPr>
          <a:lstStyle/>
          <a:p>
            <a:endParaRPr lang="en-US"/>
          </a:p>
        </p:txBody>
      </p:sp>
      <p:sp>
        <p:nvSpPr>
          <p:cNvPr id="4" name="TextBox 3">
            <a:extLst>
              <a:ext uri="{FF2B5EF4-FFF2-40B4-BE49-F238E27FC236}">
                <a16:creationId xmlns:a16="http://schemas.microsoft.com/office/drawing/2014/main" id="{633F6509-6ECE-874A-8061-E76B8C0A2B07}"/>
              </a:ext>
            </a:extLst>
          </p:cNvPr>
          <p:cNvSpPr txBox="1"/>
          <p:nvPr/>
        </p:nvSpPr>
        <p:spPr>
          <a:xfrm>
            <a:off x="8508079" y="4241580"/>
            <a:ext cx="734289" cy="42265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365798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8865B-D5BF-F44D-B433-8F7B88948F72}"/>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a:t>TRAINER Responsibility </a:t>
            </a:r>
            <a:br>
              <a:rPr lang="en-US" sz="2200"/>
            </a:br>
            <a:r>
              <a:rPr lang="en-US" sz="2200"/>
              <a:t>Course START DATE</a:t>
            </a:r>
          </a:p>
        </p:txBody>
      </p:sp>
      <p:sp>
        <p:nvSpPr>
          <p:cNvPr id="24" name="Content Placeholder 2">
            <a:extLst>
              <a:ext uri="{FF2B5EF4-FFF2-40B4-BE49-F238E27FC236}">
                <a16:creationId xmlns:a16="http://schemas.microsoft.com/office/drawing/2014/main" id="{25C54BF6-93FC-C24C-9D17-952CBF5DDE9D}"/>
              </a:ext>
            </a:extLst>
          </p:cNvPr>
          <p:cNvSpPr>
            <a:spLocks noGrp="1"/>
          </p:cNvSpPr>
          <p:nvPr>
            <p:ph idx="1"/>
          </p:nvPr>
        </p:nvSpPr>
        <p:spPr>
          <a:xfrm>
            <a:off x="993088" y="4352543"/>
            <a:ext cx="2668122" cy="1387983"/>
          </a:xfrm>
        </p:spPr>
        <p:txBody>
          <a:bodyPr vert="horz" lIns="91440" tIns="45720" rIns="91440" bIns="45720" rtlCol="0">
            <a:normAutofit/>
          </a:bodyPr>
          <a:lstStyle/>
          <a:p>
            <a:pPr marL="0" indent="0" algn="ctr">
              <a:buNone/>
            </a:pPr>
            <a:r>
              <a:rPr lang="en-US" kern="1200" dirty="0">
                <a:solidFill>
                  <a:srgbClr val="FFFFFF"/>
                </a:solidFill>
                <a:latin typeface="+mn-lt"/>
                <a:ea typeface="+mn-ea"/>
                <a:cs typeface="+mn-cs"/>
              </a:rPr>
              <a:t>Overview of Students</a:t>
            </a:r>
          </a:p>
        </p:txBody>
      </p:sp>
      <p:sp>
        <p:nvSpPr>
          <p:cNvPr id="101" name="Rectangle 100">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10;&#10;Description automatically generated">
            <a:extLst>
              <a:ext uri="{FF2B5EF4-FFF2-40B4-BE49-F238E27FC236}">
                <a16:creationId xmlns:a16="http://schemas.microsoft.com/office/drawing/2014/main" id="{447B0CC8-6DAE-3C4D-89AC-3ABD5DB030AE}"/>
              </a:ext>
            </a:extLst>
          </p:cNvPr>
          <p:cNvPicPr>
            <a:picLocks noChangeAspect="1"/>
          </p:cNvPicPr>
          <p:nvPr/>
        </p:nvPicPr>
        <p:blipFill>
          <a:blip r:embed="rId3"/>
          <a:stretch>
            <a:fillRect/>
          </a:stretch>
        </p:blipFill>
        <p:spPr>
          <a:xfrm>
            <a:off x="5140452" y="1788419"/>
            <a:ext cx="5925312" cy="3007096"/>
          </a:xfrm>
          <a:prstGeom prst="rect">
            <a:avLst/>
          </a:prstGeom>
        </p:spPr>
      </p:pic>
      <p:sp>
        <p:nvSpPr>
          <p:cNvPr id="3" name="Right Arrow 2">
            <a:extLst>
              <a:ext uri="{FF2B5EF4-FFF2-40B4-BE49-F238E27FC236}">
                <a16:creationId xmlns:a16="http://schemas.microsoft.com/office/drawing/2014/main" id="{1FD03594-9CF0-3441-814E-4EF9FC25DC6B}"/>
              </a:ext>
            </a:extLst>
          </p:cNvPr>
          <p:cNvSpPr/>
          <p:nvPr/>
        </p:nvSpPr>
        <p:spPr>
          <a:xfrm>
            <a:off x="7613904" y="3569137"/>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6ED2DFA-F7E3-394C-B0C7-0812BF76880D}"/>
              </a:ext>
            </a:extLst>
          </p:cNvPr>
          <p:cNvSpPr txBox="1"/>
          <p:nvPr/>
        </p:nvSpPr>
        <p:spPr>
          <a:xfrm>
            <a:off x="8592312" y="3307402"/>
            <a:ext cx="648670" cy="314704"/>
          </a:xfrm>
          <a:prstGeom prst="rect">
            <a:avLst/>
          </a:prstGeom>
          <a:solidFill>
            <a:schemeClr val="bg1">
              <a:lumMod val="95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3A3A41CB-261F-E449-822A-C6716CAD42D3}"/>
              </a:ext>
            </a:extLst>
          </p:cNvPr>
          <p:cNvSpPr txBox="1"/>
          <p:nvPr/>
        </p:nvSpPr>
        <p:spPr>
          <a:xfrm>
            <a:off x="8629996" y="4262188"/>
            <a:ext cx="484909" cy="471054"/>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459877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5445496" y="978776"/>
            <a:ext cx="5925310"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7891" r="46778"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5445496" y="2640692"/>
            <a:ext cx="5925310" cy="3255252"/>
          </a:xfrm>
        </p:spPr>
        <p:txBody>
          <a:bodyPr>
            <a:normAutofit fontScale="85000" lnSpcReduction="20000"/>
          </a:bodyPr>
          <a:lstStyle/>
          <a:p>
            <a:r>
              <a:rPr lang="en-US" sz="2200" dirty="0"/>
              <a:t>Day 1 </a:t>
            </a:r>
          </a:p>
          <a:p>
            <a:pPr lvl="1"/>
            <a:r>
              <a:rPr lang="en-US" sz="2200" dirty="0"/>
              <a:t>Course Overview and Navigation</a:t>
            </a:r>
          </a:p>
          <a:p>
            <a:pPr lvl="2"/>
            <a:r>
              <a:rPr lang="en-US" sz="2200" dirty="0"/>
              <a:t>4 minutes</a:t>
            </a:r>
          </a:p>
          <a:p>
            <a:pPr lvl="1"/>
            <a:r>
              <a:rPr lang="en-US" sz="2200" dirty="0"/>
              <a:t>Introduction</a:t>
            </a:r>
          </a:p>
          <a:p>
            <a:pPr lvl="2"/>
            <a:r>
              <a:rPr lang="en-US" sz="2200" dirty="0"/>
              <a:t>20 minutes</a:t>
            </a:r>
          </a:p>
          <a:p>
            <a:pPr lvl="1"/>
            <a:r>
              <a:rPr lang="en-US" sz="2200" dirty="0"/>
              <a:t>Unit 1  ‘Working at a MAP Registered Program’</a:t>
            </a:r>
          </a:p>
          <a:p>
            <a:pPr lvl="2"/>
            <a:r>
              <a:rPr lang="en-US" sz="2200" dirty="0"/>
              <a:t>40 minutes</a:t>
            </a:r>
          </a:p>
          <a:p>
            <a:pPr lvl="1"/>
            <a:r>
              <a:rPr lang="en-US" sz="2200" dirty="0"/>
              <a:t>Unit 2  ‘Observing and Reporting’</a:t>
            </a:r>
          </a:p>
          <a:p>
            <a:pPr lvl="2"/>
            <a:r>
              <a:rPr lang="en-US" sz="2200" dirty="0"/>
              <a:t>57 minutes</a:t>
            </a:r>
          </a:p>
          <a:p>
            <a:pPr lvl="2"/>
            <a:endParaRPr lang="en-US" sz="1800" dirty="0"/>
          </a:p>
          <a:p>
            <a:endParaRPr lang="en-US" dirty="0"/>
          </a:p>
        </p:txBody>
      </p:sp>
    </p:spTree>
    <p:extLst>
      <p:ext uri="{BB962C8B-B14F-4D97-AF65-F5344CB8AC3E}">
        <p14:creationId xmlns:p14="http://schemas.microsoft.com/office/powerpoint/2010/main" val="1873866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6900672" y="978776"/>
            <a:ext cx="4486656"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935" r="39822" b="-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6900672" y="2640692"/>
            <a:ext cx="4486656" cy="3255252"/>
          </a:xfrm>
        </p:spPr>
        <p:txBody>
          <a:bodyPr>
            <a:normAutofit/>
          </a:bodyPr>
          <a:lstStyle/>
          <a:p>
            <a:r>
              <a:rPr lang="en-US" sz="1900" dirty="0"/>
              <a:t>Day 2 </a:t>
            </a:r>
          </a:p>
          <a:p>
            <a:pPr lvl="1"/>
            <a:r>
              <a:rPr lang="en-US" sz="1900" dirty="0"/>
              <a:t>Unit 3  ‘Medications’</a:t>
            </a:r>
          </a:p>
          <a:p>
            <a:pPr lvl="2"/>
            <a:r>
              <a:rPr lang="en-US" sz="1900" dirty="0"/>
              <a:t>79 minutes</a:t>
            </a:r>
          </a:p>
          <a:p>
            <a:pPr lvl="1"/>
            <a:r>
              <a:rPr lang="en-US" sz="1900" dirty="0"/>
              <a:t>Unit 4  ‘Interacting with a Health Care Provider’</a:t>
            </a:r>
          </a:p>
          <a:p>
            <a:pPr lvl="2"/>
            <a:r>
              <a:rPr lang="en-US" sz="1900" dirty="0"/>
              <a:t>61 minutes</a:t>
            </a:r>
          </a:p>
          <a:p>
            <a:endParaRPr lang="en-US" dirty="0"/>
          </a:p>
        </p:txBody>
      </p:sp>
    </p:spTree>
    <p:extLst>
      <p:ext uri="{BB962C8B-B14F-4D97-AF65-F5344CB8AC3E}">
        <p14:creationId xmlns:p14="http://schemas.microsoft.com/office/powerpoint/2010/main" val="372373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7" name="Picture 26" descr="Graphical user interface, application, Teams&#10;&#10;Description automatically generated">
            <a:extLst>
              <a:ext uri="{FF2B5EF4-FFF2-40B4-BE49-F238E27FC236}">
                <a16:creationId xmlns:a16="http://schemas.microsoft.com/office/drawing/2014/main" id="{EF60F0C3-8AC5-BA49-BC34-466E85C5906A}"/>
              </a:ext>
            </a:extLst>
          </p:cNvPr>
          <p:cNvPicPr>
            <a:picLocks noChangeAspect="1"/>
          </p:cNvPicPr>
          <p:nvPr/>
        </p:nvPicPr>
        <p:blipFill rotWithShape="1">
          <a:blip r:embed="rId3"/>
          <a:srcRect b="5462"/>
          <a:stretch/>
        </p:blipFill>
        <p:spPr>
          <a:xfrm>
            <a:off x="20" y="10"/>
            <a:ext cx="12191980" cy="6857990"/>
          </a:xfrm>
          <a:prstGeom prst="rect">
            <a:avLst/>
          </a:prstGeom>
        </p:spPr>
      </p:pic>
    </p:spTree>
    <p:extLst>
      <p:ext uri="{BB962C8B-B14F-4D97-AF65-F5344CB8AC3E}">
        <p14:creationId xmlns:p14="http://schemas.microsoft.com/office/powerpoint/2010/main" val="1773166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5445496" y="978776"/>
            <a:ext cx="5925310"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7891" r="46778"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5445496" y="2640692"/>
            <a:ext cx="5925310" cy="3255252"/>
          </a:xfrm>
        </p:spPr>
        <p:txBody>
          <a:bodyPr>
            <a:normAutofit/>
          </a:bodyPr>
          <a:lstStyle/>
          <a:p>
            <a:pPr>
              <a:lnSpc>
                <a:spcPct val="90000"/>
              </a:lnSpc>
            </a:pPr>
            <a:r>
              <a:rPr lang="en-US" sz="1900" dirty="0"/>
              <a:t>Day 3 </a:t>
            </a:r>
          </a:p>
          <a:p>
            <a:pPr lvl="1">
              <a:lnSpc>
                <a:spcPct val="90000"/>
              </a:lnSpc>
            </a:pPr>
            <a:r>
              <a:rPr lang="en-US" sz="1900" dirty="0"/>
              <a:t>Unit 5  ‘Obtaining, Storing and Securing Medication’</a:t>
            </a:r>
          </a:p>
          <a:p>
            <a:pPr lvl="2">
              <a:lnSpc>
                <a:spcPct val="90000"/>
              </a:lnSpc>
            </a:pPr>
            <a:r>
              <a:rPr lang="en-US" sz="1900" dirty="0"/>
              <a:t>57 minutes</a:t>
            </a:r>
          </a:p>
          <a:p>
            <a:pPr lvl="1">
              <a:lnSpc>
                <a:spcPct val="90000"/>
              </a:lnSpc>
            </a:pPr>
            <a:r>
              <a:rPr lang="en-US" sz="1900" dirty="0"/>
              <a:t>Halfway point</a:t>
            </a:r>
          </a:p>
          <a:p>
            <a:pPr lvl="1">
              <a:lnSpc>
                <a:spcPct val="90000"/>
              </a:lnSpc>
            </a:pPr>
            <a:r>
              <a:rPr lang="en-US" sz="1900" dirty="0"/>
              <a:t>Virtual meeting regarding what is coming</a:t>
            </a:r>
          </a:p>
          <a:p>
            <a:pPr>
              <a:lnSpc>
                <a:spcPct val="90000"/>
              </a:lnSpc>
            </a:pPr>
            <a:endParaRPr lang="en-US" sz="1300" dirty="0"/>
          </a:p>
        </p:txBody>
      </p:sp>
    </p:spTree>
    <p:extLst>
      <p:ext uri="{BB962C8B-B14F-4D97-AF65-F5344CB8AC3E}">
        <p14:creationId xmlns:p14="http://schemas.microsoft.com/office/powerpoint/2010/main" val="2851243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3" name="Rectangle 93">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4A118C-FF0E-6344-9636-FF62D3C30D5A}"/>
              </a:ext>
            </a:extLst>
          </p:cNvPr>
          <p:cNvSpPr>
            <a:spLocks noGrp="1"/>
          </p:cNvSpPr>
          <p:nvPr>
            <p:ph type="title"/>
          </p:nvPr>
        </p:nvSpPr>
        <p:spPr>
          <a:xfrm>
            <a:off x="6923757" y="1290025"/>
            <a:ext cx="4475892" cy="1188132"/>
          </a:xfrm>
          <a:solidFill>
            <a:srgbClr val="FFFFFF"/>
          </a:solidFill>
          <a:ln>
            <a:solidFill>
              <a:srgbClr val="404040"/>
            </a:solidFill>
          </a:ln>
        </p:spPr>
        <p:txBody>
          <a:bodyPr vert="horz" lIns="274320" tIns="182880" rIns="274320" bIns="182880" rtlCol="0" anchorCtr="1">
            <a:normAutofit fontScale="90000"/>
          </a:bodyPr>
          <a:lstStyle/>
          <a:p>
            <a:pPr marL="685800" indent="-685800"/>
            <a:r>
              <a:rPr lang="en-US" sz="2000" dirty="0"/>
              <a:t>Halfway There</a:t>
            </a:r>
            <a:br>
              <a:rPr lang="en-US" sz="2000" dirty="0"/>
            </a:br>
            <a:r>
              <a:rPr lang="en-US" sz="2000" dirty="0"/>
              <a:t>	</a:t>
            </a:r>
            <a:br>
              <a:rPr lang="en-US" sz="2000" dirty="0"/>
            </a:br>
            <a:r>
              <a:rPr lang="en-US" sz="2000" dirty="0"/>
              <a:t>		</a:t>
            </a:r>
          </a:p>
        </p:txBody>
      </p:sp>
      <p:sp>
        <p:nvSpPr>
          <p:cNvPr id="104" name="Rectangle 95">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97">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65" descr="A close up of a watch&#10;&#10;Description automatically generated">
            <a:extLst>
              <a:ext uri="{FF2B5EF4-FFF2-40B4-BE49-F238E27FC236}">
                <a16:creationId xmlns:a16="http://schemas.microsoft.com/office/drawing/2014/main" id="{C12EC477-40F5-457A-823D-CAC513DC6AA6}"/>
              </a:ext>
            </a:extLst>
          </p:cNvPr>
          <p:cNvPicPr>
            <a:picLocks noChangeAspect="1"/>
          </p:cNvPicPr>
          <p:nvPr/>
        </p:nvPicPr>
        <p:blipFill rotWithShape="1">
          <a:blip r:embed="rId3"/>
          <a:srcRect l="16035" r="23762"/>
          <a:stretch/>
        </p:blipFill>
        <p:spPr>
          <a:xfrm>
            <a:off x="1132454" y="1126397"/>
            <a:ext cx="3867912" cy="4288536"/>
          </a:xfrm>
          <a:prstGeom prst="rect">
            <a:avLst/>
          </a:prstGeom>
        </p:spPr>
      </p:pic>
      <p:sp>
        <p:nvSpPr>
          <p:cNvPr id="3" name="Content Placeholder 2">
            <a:extLst>
              <a:ext uri="{FF2B5EF4-FFF2-40B4-BE49-F238E27FC236}">
                <a16:creationId xmlns:a16="http://schemas.microsoft.com/office/drawing/2014/main" id="{0DF69AEE-F1B8-0E49-8C74-22D04AF0C1B8}"/>
              </a:ext>
            </a:extLst>
          </p:cNvPr>
          <p:cNvSpPr>
            <a:spLocks noGrp="1"/>
          </p:cNvSpPr>
          <p:nvPr>
            <p:ph idx="1"/>
          </p:nvPr>
        </p:nvSpPr>
        <p:spPr>
          <a:xfrm>
            <a:off x="6923757" y="2858703"/>
            <a:ext cx="4475892" cy="3042547"/>
          </a:xfrm>
        </p:spPr>
        <p:txBody>
          <a:bodyPr>
            <a:normAutofit/>
          </a:bodyPr>
          <a:lstStyle/>
          <a:p>
            <a:r>
              <a:rPr lang="en-US" dirty="0">
                <a:solidFill>
                  <a:srgbClr val="FFFFFF"/>
                </a:solidFill>
              </a:rPr>
              <a:t>Summarization of Concepts in </a:t>
            </a:r>
          </a:p>
          <a:p>
            <a:pPr lvl="1"/>
            <a:r>
              <a:rPr lang="en-US" dirty="0">
                <a:solidFill>
                  <a:srgbClr val="FFFFFF"/>
                </a:solidFill>
              </a:rPr>
              <a:t>Units 1-5 and </a:t>
            </a:r>
          </a:p>
          <a:p>
            <a:pPr lvl="1"/>
            <a:r>
              <a:rPr lang="en-US" dirty="0">
                <a:solidFill>
                  <a:srgbClr val="FFFFFF"/>
                </a:solidFill>
              </a:rPr>
              <a:t>Preview of Units 6-9</a:t>
            </a:r>
          </a:p>
          <a:p>
            <a:pPr lvl="2"/>
            <a:r>
              <a:rPr lang="en-US" dirty="0">
                <a:solidFill>
                  <a:srgbClr val="FFFFFF"/>
                </a:solidFill>
              </a:rPr>
              <a:t>10 minutes</a:t>
            </a:r>
          </a:p>
        </p:txBody>
      </p:sp>
    </p:spTree>
    <p:extLst>
      <p:ext uri="{BB962C8B-B14F-4D97-AF65-F5344CB8AC3E}">
        <p14:creationId xmlns:p14="http://schemas.microsoft.com/office/powerpoint/2010/main" val="7714518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37F0F-EA02-0144-BB8D-D55AA4B326CE}"/>
              </a:ext>
            </a:extLst>
          </p:cNvPr>
          <p:cNvSpPr>
            <a:spLocks noGrp="1"/>
          </p:cNvSpPr>
          <p:nvPr>
            <p:ph type="title"/>
          </p:nvPr>
        </p:nvSpPr>
        <p:spPr>
          <a:xfrm>
            <a:off x="8181171" y="2681103"/>
            <a:ext cx="3363974" cy="1495794"/>
          </a:xfrm>
          <a:prstGeom prst="ellipse">
            <a:avLst/>
          </a:prstGeom>
          <a:noFill/>
          <a:ln>
            <a:solidFill>
              <a:srgbClr val="FFFFFF"/>
            </a:solidFill>
          </a:ln>
        </p:spPr>
        <p:txBody>
          <a:bodyPr wrap="square">
            <a:normAutofit/>
          </a:bodyPr>
          <a:lstStyle/>
          <a:p>
            <a:r>
              <a:rPr lang="en-US" sz="1500">
                <a:solidFill>
                  <a:srgbClr val="FFFFFF"/>
                </a:solidFill>
              </a:rPr>
              <a:t>HALFWAY session topics</a:t>
            </a:r>
          </a:p>
        </p:txBody>
      </p:sp>
      <p:graphicFrame>
        <p:nvGraphicFramePr>
          <p:cNvPr id="14" name="Content Placeholder 2">
            <a:extLst>
              <a:ext uri="{FF2B5EF4-FFF2-40B4-BE49-F238E27FC236}">
                <a16:creationId xmlns:a16="http://schemas.microsoft.com/office/drawing/2014/main" id="{24AE1765-1E78-4070-9BF7-DA7E4ADE8F29}"/>
              </a:ext>
            </a:extLst>
          </p:cNvPr>
          <p:cNvGraphicFramePr>
            <a:graphicFrameLocks noGrp="1"/>
          </p:cNvGraphicFramePr>
          <p:nvPr>
            <p:ph idx="1"/>
            <p:extLst>
              <p:ext uri="{D42A27DB-BD31-4B8C-83A1-F6EECF244321}">
                <p14:modId xmlns:p14="http://schemas.microsoft.com/office/powerpoint/2010/main" val="1722177801"/>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1363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5445496" y="978776"/>
            <a:ext cx="5925310"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7891" r="46778"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5445496" y="2640692"/>
            <a:ext cx="5925310" cy="3255252"/>
          </a:xfrm>
        </p:spPr>
        <p:txBody>
          <a:bodyPr>
            <a:normAutofit lnSpcReduction="10000"/>
          </a:bodyPr>
          <a:lstStyle/>
          <a:p>
            <a:pPr>
              <a:lnSpc>
                <a:spcPct val="90000"/>
              </a:lnSpc>
            </a:pPr>
            <a:r>
              <a:rPr lang="en-US" sz="1900" dirty="0"/>
              <a:t>Day 4 and 5</a:t>
            </a:r>
          </a:p>
          <a:p>
            <a:pPr lvl="1">
              <a:lnSpc>
                <a:spcPct val="90000"/>
              </a:lnSpc>
            </a:pPr>
            <a:r>
              <a:rPr lang="en-US" sz="1900" dirty="0"/>
              <a:t>Unit 6  ‘Recording Information’</a:t>
            </a:r>
          </a:p>
          <a:p>
            <a:pPr lvl="2">
              <a:lnSpc>
                <a:spcPct val="90000"/>
              </a:lnSpc>
            </a:pPr>
            <a:r>
              <a:rPr lang="en-US" sz="1900" dirty="0"/>
              <a:t>91 minutes</a:t>
            </a:r>
          </a:p>
          <a:p>
            <a:pPr lvl="1">
              <a:lnSpc>
                <a:spcPct val="90000"/>
              </a:lnSpc>
            </a:pPr>
            <a:r>
              <a:rPr lang="en-US" sz="1900" dirty="0"/>
              <a:t>Resource Packet </a:t>
            </a:r>
          </a:p>
          <a:p>
            <a:pPr lvl="3">
              <a:lnSpc>
                <a:spcPct val="90000"/>
              </a:lnSpc>
            </a:pPr>
            <a:r>
              <a:rPr lang="en-US" sz="1900" dirty="0"/>
              <a:t>Transcription Practice time</a:t>
            </a:r>
          </a:p>
          <a:p>
            <a:pPr lvl="4">
              <a:lnSpc>
                <a:spcPct val="90000"/>
              </a:lnSpc>
            </a:pPr>
            <a:r>
              <a:rPr lang="en-US" sz="1900" dirty="0"/>
              <a:t>69 minutes</a:t>
            </a:r>
          </a:p>
          <a:p>
            <a:pPr lvl="3">
              <a:lnSpc>
                <a:spcPct val="90000"/>
              </a:lnSpc>
            </a:pPr>
            <a:r>
              <a:rPr lang="en-US" sz="1900" dirty="0"/>
              <a:t>Skill Check Instructions</a:t>
            </a:r>
          </a:p>
          <a:p>
            <a:pPr lvl="4">
              <a:lnSpc>
                <a:spcPct val="90000"/>
              </a:lnSpc>
            </a:pPr>
            <a:r>
              <a:rPr lang="en-US" sz="1900" dirty="0"/>
              <a:t>9 minutes</a:t>
            </a:r>
          </a:p>
          <a:p>
            <a:pPr lvl="4">
              <a:lnSpc>
                <a:spcPct val="90000"/>
              </a:lnSpc>
            </a:pPr>
            <a:r>
              <a:rPr lang="en-US" sz="1900" dirty="0"/>
              <a:t>Submit transcription assignment</a:t>
            </a:r>
          </a:p>
          <a:p>
            <a:pPr>
              <a:lnSpc>
                <a:spcPct val="90000"/>
              </a:lnSpc>
            </a:pPr>
            <a:endParaRPr lang="en-US" sz="1300" dirty="0"/>
          </a:p>
        </p:txBody>
      </p:sp>
    </p:spTree>
    <p:extLst>
      <p:ext uri="{BB962C8B-B14F-4D97-AF65-F5344CB8AC3E}">
        <p14:creationId xmlns:p14="http://schemas.microsoft.com/office/powerpoint/2010/main" val="1080683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5290-8F61-DB43-AB0E-400E1F71BCAF}"/>
              </a:ext>
            </a:extLst>
          </p:cNvPr>
          <p:cNvSpPr>
            <a:spLocks noGrp="1"/>
          </p:cNvSpPr>
          <p:nvPr>
            <p:ph type="title"/>
          </p:nvPr>
        </p:nvSpPr>
        <p:spPr>
          <a:xfrm>
            <a:off x="804672" y="964692"/>
            <a:ext cx="3066937" cy="1188720"/>
          </a:xfrm>
        </p:spPr>
        <p:txBody>
          <a:bodyPr>
            <a:normAutofit/>
          </a:bodyPr>
          <a:lstStyle/>
          <a:p>
            <a:r>
              <a:rPr lang="en-US"/>
              <a:t>Unit 6</a:t>
            </a:r>
          </a:p>
        </p:txBody>
      </p:sp>
      <p:sp>
        <p:nvSpPr>
          <p:cNvPr id="3" name="Content Placeholder 2">
            <a:extLst>
              <a:ext uri="{FF2B5EF4-FFF2-40B4-BE49-F238E27FC236}">
                <a16:creationId xmlns:a16="http://schemas.microsoft.com/office/drawing/2014/main" id="{2535C1A0-4CE7-2C44-913B-448CAE72CB1C}"/>
              </a:ext>
            </a:extLst>
          </p:cNvPr>
          <p:cNvSpPr>
            <a:spLocks noGrp="1"/>
          </p:cNvSpPr>
          <p:nvPr>
            <p:ph idx="1"/>
          </p:nvPr>
        </p:nvSpPr>
        <p:spPr>
          <a:xfrm>
            <a:off x="803244" y="2638044"/>
            <a:ext cx="3063765" cy="3263206"/>
          </a:xfrm>
        </p:spPr>
        <p:txBody>
          <a:bodyPr>
            <a:normAutofit/>
          </a:bodyPr>
          <a:lstStyle/>
          <a:p>
            <a:r>
              <a:rPr lang="en-US" dirty="0">
                <a:solidFill>
                  <a:schemeClr val="bg1"/>
                </a:solidFill>
              </a:rPr>
              <a:t>Transcription Skill Practice</a:t>
            </a:r>
          </a:p>
          <a:p>
            <a:pPr lvl="2"/>
            <a:r>
              <a:rPr lang="en-US" dirty="0">
                <a:solidFill>
                  <a:schemeClr val="bg1"/>
                </a:solidFill>
              </a:rPr>
              <a:t>DC one medication</a:t>
            </a:r>
          </a:p>
          <a:p>
            <a:pPr lvl="2"/>
            <a:r>
              <a:rPr lang="en-US" dirty="0">
                <a:solidFill>
                  <a:schemeClr val="bg1"/>
                </a:solidFill>
              </a:rPr>
              <a:t>Transcribe new medication(s)</a:t>
            </a:r>
          </a:p>
        </p:txBody>
      </p:sp>
      <p:sp>
        <p:nvSpPr>
          <p:cNvPr id="205" name="Rectangle 7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Rectangle 8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graphical user interface&#10;&#10;Description automatically generated">
            <a:extLst>
              <a:ext uri="{FF2B5EF4-FFF2-40B4-BE49-F238E27FC236}">
                <a16:creationId xmlns:a16="http://schemas.microsoft.com/office/drawing/2014/main" id="{F17A29F3-8F53-F444-AE49-4B8AE93EB3C6}"/>
              </a:ext>
            </a:extLst>
          </p:cNvPr>
          <p:cNvPicPr>
            <a:picLocks noChangeAspect="1"/>
          </p:cNvPicPr>
          <p:nvPr/>
        </p:nvPicPr>
        <p:blipFill>
          <a:blip r:embed="rId3"/>
          <a:stretch>
            <a:fillRect/>
          </a:stretch>
        </p:blipFill>
        <p:spPr>
          <a:xfrm>
            <a:off x="4823366" y="1930692"/>
            <a:ext cx="6227064" cy="3004558"/>
          </a:xfrm>
          <a:prstGeom prst="rect">
            <a:avLst/>
          </a:prstGeom>
        </p:spPr>
      </p:pic>
    </p:spTree>
    <p:extLst>
      <p:ext uri="{BB962C8B-B14F-4D97-AF65-F5344CB8AC3E}">
        <p14:creationId xmlns:p14="http://schemas.microsoft.com/office/powerpoint/2010/main" val="934954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9F959-B49E-8644-A06B-84A15732557D}"/>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dirty="0"/>
              <a:t>Transcription skill check assignment</a:t>
            </a:r>
          </a:p>
        </p:txBody>
      </p:sp>
      <p:sp>
        <p:nvSpPr>
          <p:cNvPr id="35" name="Rectangle 34">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email, Teams&#10;&#10;Description automatically generated">
            <a:extLst>
              <a:ext uri="{FF2B5EF4-FFF2-40B4-BE49-F238E27FC236}">
                <a16:creationId xmlns:a16="http://schemas.microsoft.com/office/drawing/2014/main" id="{B6A62889-030A-BA4A-B23D-FF49BF7DE999}"/>
              </a:ext>
            </a:extLst>
          </p:cNvPr>
          <p:cNvPicPr>
            <a:picLocks noChangeAspect="1"/>
          </p:cNvPicPr>
          <p:nvPr/>
        </p:nvPicPr>
        <p:blipFill>
          <a:blip r:embed="rId3"/>
          <a:stretch>
            <a:fillRect/>
          </a:stretch>
        </p:blipFill>
        <p:spPr>
          <a:xfrm>
            <a:off x="5140452" y="1923639"/>
            <a:ext cx="5925312" cy="2696016"/>
          </a:xfrm>
          <a:prstGeom prst="rect">
            <a:avLst/>
          </a:prstGeom>
          <a:solidFill>
            <a:schemeClr val="accent1"/>
          </a:solidFill>
        </p:spPr>
      </p:pic>
      <p:sp>
        <p:nvSpPr>
          <p:cNvPr id="4" name="Left Arrow 3">
            <a:extLst>
              <a:ext uri="{FF2B5EF4-FFF2-40B4-BE49-F238E27FC236}">
                <a16:creationId xmlns:a16="http://schemas.microsoft.com/office/drawing/2014/main" id="{7C463AC3-5A6B-5845-ADED-9363E58D131B}"/>
              </a:ext>
            </a:extLst>
          </p:cNvPr>
          <p:cNvSpPr/>
          <p:nvPr/>
        </p:nvSpPr>
        <p:spPr>
          <a:xfrm>
            <a:off x="6434051" y="3659921"/>
            <a:ext cx="978408" cy="484632"/>
          </a:xfrm>
          <a:prstGeom prst="lef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C15A31-1456-D546-BEE0-9BA9F3CED7E6}"/>
              </a:ext>
            </a:extLst>
          </p:cNvPr>
          <p:cNvSpPr txBox="1"/>
          <p:nvPr/>
        </p:nvSpPr>
        <p:spPr>
          <a:xfrm>
            <a:off x="1497434" y="4388822"/>
            <a:ext cx="1659429" cy="461665"/>
          </a:xfrm>
          <a:prstGeom prst="rect">
            <a:avLst/>
          </a:prstGeom>
          <a:noFill/>
        </p:spPr>
        <p:txBody>
          <a:bodyPr wrap="none" rtlCol="0">
            <a:spAutoFit/>
          </a:bodyPr>
          <a:lstStyle/>
          <a:p>
            <a:r>
              <a:rPr lang="en-US" sz="2400" dirty="0">
                <a:solidFill>
                  <a:schemeClr val="bg1"/>
                </a:solidFill>
              </a:rPr>
              <a:t>Instructions</a:t>
            </a:r>
          </a:p>
        </p:txBody>
      </p:sp>
    </p:spTree>
    <p:extLst>
      <p:ext uri="{BB962C8B-B14F-4D97-AF65-F5344CB8AC3E}">
        <p14:creationId xmlns:p14="http://schemas.microsoft.com/office/powerpoint/2010/main" val="3886648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DE2A0-D029-944B-ABC7-29A8C34CD74A}"/>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dirty="0"/>
              <a:t>PRACTICE TRANSCRIPTION</a:t>
            </a:r>
          </a:p>
        </p:txBody>
      </p:sp>
      <p:sp>
        <p:nvSpPr>
          <p:cNvPr id="3" name="Content Placeholder 2">
            <a:extLst>
              <a:ext uri="{FF2B5EF4-FFF2-40B4-BE49-F238E27FC236}">
                <a16:creationId xmlns:a16="http://schemas.microsoft.com/office/drawing/2014/main" id="{CACA02ED-BDBA-064D-93AF-02B03DA7634C}"/>
              </a:ext>
            </a:extLst>
          </p:cNvPr>
          <p:cNvSpPr>
            <a:spLocks noGrp="1"/>
          </p:cNvSpPr>
          <p:nvPr>
            <p:ph idx="1"/>
          </p:nvPr>
        </p:nvSpPr>
        <p:spPr>
          <a:xfrm>
            <a:off x="993088" y="4352543"/>
            <a:ext cx="2668122" cy="1387983"/>
          </a:xfrm>
        </p:spPr>
        <p:txBody>
          <a:bodyPr vert="horz" lIns="91440" tIns="45720" rIns="91440" bIns="45720" rtlCol="0">
            <a:normAutofit/>
          </a:bodyPr>
          <a:lstStyle/>
          <a:p>
            <a:pPr marL="0" indent="0" algn="ctr">
              <a:buNone/>
            </a:pPr>
            <a:r>
              <a:rPr lang="en-US" kern="1200" dirty="0">
                <a:solidFill>
                  <a:srgbClr val="FFFFFF"/>
                </a:solidFill>
                <a:latin typeface="+mn-lt"/>
                <a:ea typeface="+mn-ea"/>
                <a:cs typeface="+mn-cs"/>
              </a:rPr>
              <a:t>Student logs in to TMU©</a:t>
            </a:r>
          </a:p>
        </p:txBody>
      </p:sp>
      <p:sp>
        <p:nvSpPr>
          <p:cNvPr id="37" name="Rectangle 36">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16F3B1D2-DB4A-4145-BB50-657ED358B1DE}"/>
              </a:ext>
            </a:extLst>
          </p:cNvPr>
          <p:cNvPicPr>
            <a:picLocks noChangeAspect="1"/>
          </p:cNvPicPr>
          <p:nvPr/>
        </p:nvPicPr>
        <p:blipFill>
          <a:blip r:embed="rId3"/>
          <a:stretch>
            <a:fillRect/>
          </a:stretch>
        </p:blipFill>
        <p:spPr>
          <a:xfrm>
            <a:off x="5140452" y="1805132"/>
            <a:ext cx="5925312" cy="2933029"/>
          </a:xfrm>
          <a:prstGeom prst="rect">
            <a:avLst/>
          </a:prstGeom>
        </p:spPr>
      </p:pic>
    </p:spTree>
    <p:extLst>
      <p:ext uri="{BB962C8B-B14F-4D97-AF65-F5344CB8AC3E}">
        <p14:creationId xmlns:p14="http://schemas.microsoft.com/office/powerpoint/2010/main" val="2775684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04D6-CD6E-024D-A4A1-6A6C72AD68D3}"/>
              </a:ext>
            </a:extLst>
          </p:cNvPr>
          <p:cNvSpPr>
            <a:spLocks noGrp="1"/>
          </p:cNvSpPr>
          <p:nvPr>
            <p:ph type="title"/>
          </p:nvPr>
        </p:nvSpPr>
        <p:spPr>
          <a:xfrm>
            <a:off x="801500" y="1444752"/>
            <a:ext cx="3066937" cy="1984248"/>
          </a:xfrm>
        </p:spPr>
        <p:txBody>
          <a:bodyPr vert="horz" lIns="182880" tIns="182880" rIns="182880" bIns="182880" rtlCol="0" anchor="ctr" anchorCtr="1">
            <a:normAutofit/>
          </a:bodyPr>
          <a:lstStyle/>
          <a:p>
            <a:r>
              <a:rPr lang="en-US" sz="2400"/>
              <a:t>Practice Transcription </a:t>
            </a:r>
          </a:p>
        </p:txBody>
      </p:sp>
      <p:sp>
        <p:nvSpPr>
          <p:cNvPr id="5" name="TextBox 4">
            <a:extLst>
              <a:ext uri="{FF2B5EF4-FFF2-40B4-BE49-F238E27FC236}">
                <a16:creationId xmlns:a16="http://schemas.microsoft.com/office/drawing/2014/main" id="{5F3D8763-6F40-7641-9A41-23D3D67B57F0}"/>
              </a:ext>
            </a:extLst>
          </p:cNvPr>
          <p:cNvSpPr txBox="1"/>
          <p:nvPr/>
        </p:nvSpPr>
        <p:spPr>
          <a:xfrm>
            <a:off x="804672" y="3703321"/>
            <a:ext cx="3063765" cy="1984248"/>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dirty="0">
                <a:solidFill>
                  <a:schemeClr val="tx1">
                    <a:lumMod val="85000"/>
                    <a:lumOff val="15000"/>
                  </a:schemeClr>
                </a:solidFill>
              </a:rPr>
              <a:t>Trainer logs in to TMU ©</a:t>
            </a:r>
          </a:p>
          <a:p>
            <a:pPr lvl="1" indent="-228600" defTabSz="914400">
              <a:spcBef>
                <a:spcPts val="1000"/>
              </a:spcBef>
              <a:buClr>
                <a:schemeClr val="accent2"/>
              </a:buClr>
              <a:buFont typeface="Arial" panose="020B0604020202020204" pitchFamily="34" charset="0"/>
              <a:buChar char="•"/>
            </a:pPr>
            <a:r>
              <a:rPr lang="en-US" dirty="0">
                <a:solidFill>
                  <a:schemeClr val="tx1">
                    <a:lumMod val="85000"/>
                    <a:lumOff val="15000"/>
                  </a:schemeClr>
                </a:solidFill>
              </a:rPr>
              <a:t>‘Scoring’ </a:t>
            </a:r>
          </a:p>
        </p:txBody>
      </p:sp>
      <p:sp>
        <p:nvSpPr>
          <p:cNvPr id="18" name="Rectangle 17">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 Teams&#10;&#10;Description automatically generated">
            <a:extLst>
              <a:ext uri="{FF2B5EF4-FFF2-40B4-BE49-F238E27FC236}">
                <a16:creationId xmlns:a16="http://schemas.microsoft.com/office/drawing/2014/main" id="{3108E704-143D-B246-80F5-F82D1B999378}"/>
              </a:ext>
            </a:extLst>
          </p:cNvPr>
          <p:cNvPicPr>
            <a:picLocks noChangeAspect="1"/>
          </p:cNvPicPr>
          <p:nvPr/>
        </p:nvPicPr>
        <p:blipFill>
          <a:blip r:embed="rId3"/>
          <a:stretch>
            <a:fillRect/>
          </a:stretch>
        </p:blipFill>
        <p:spPr>
          <a:xfrm>
            <a:off x="4823366" y="1728312"/>
            <a:ext cx="6227064" cy="3409317"/>
          </a:xfrm>
          <a:prstGeom prst="rect">
            <a:avLst/>
          </a:prstGeom>
        </p:spPr>
      </p:pic>
    </p:spTree>
    <p:extLst>
      <p:ext uri="{BB962C8B-B14F-4D97-AF65-F5344CB8AC3E}">
        <p14:creationId xmlns:p14="http://schemas.microsoft.com/office/powerpoint/2010/main" val="3291530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904D6-CD6E-024D-A4A1-6A6C72AD68D3}"/>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dirty="0"/>
              <a:t>Practice Transcription </a:t>
            </a:r>
          </a:p>
        </p:txBody>
      </p:sp>
      <p:sp>
        <p:nvSpPr>
          <p:cNvPr id="11" name="Rectangle 10">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 table&#10;&#10;Description automatically generated">
            <a:extLst>
              <a:ext uri="{FF2B5EF4-FFF2-40B4-BE49-F238E27FC236}">
                <a16:creationId xmlns:a16="http://schemas.microsoft.com/office/drawing/2014/main" id="{5B73336F-4E1B-4B45-8C22-F902CF0A81F9}"/>
              </a:ext>
            </a:extLst>
          </p:cNvPr>
          <p:cNvPicPr>
            <a:picLocks noGrp="1" noChangeAspect="1"/>
          </p:cNvPicPr>
          <p:nvPr>
            <p:ph idx="1"/>
          </p:nvPr>
        </p:nvPicPr>
        <p:blipFill rotWithShape="1">
          <a:blip r:embed="rId3"/>
          <a:srcRect r="-2" b="2946"/>
          <a:stretch/>
        </p:blipFill>
        <p:spPr>
          <a:xfrm>
            <a:off x="5140452" y="1711787"/>
            <a:ext cx="5925312" cy="3119720"/>
          </a:xfrm>
          <a:prstGeom prst="rect">
            <a:avLst/>
          </a:prstGeom>
        </p:spPr>
      </p:pic>
      <p:sp>
        <p:nvSpPr>
          <p:cNvPr id="5" name="TextBox 4">
            <a:extLst>
              <a:ext uri="{FF2B5EF4-FFF2-40B4-BE49-F238E27FC236}">
                <a16:creationId xmlns:a16="http://schemas.microsoft.com/office/drawing/2014/main" id="{5F3D8763-6F40-7641-9A41-23D3D67B57F0}"/>
              </a:ext>
            </a:extLst>
          </p:cNvPr>
          <p:cNvSpPr txBox="1"/>
          <p:nvPr/>
        </p:nvSpPr>
        <p:spPr>
          <a:xfrm>
            <a:off x="1060615" y="4327451"/>
            <a:ext cx="2533066" cy="369332"/>
          </a:xfrm>
          <a:prstGeom prst="rect">
            <a:avLst/>
          </a:prstGeom>
          <a:noFill/>
        </p:spPr>
        <p:txBody>
          <a:bodyPr wrap="none" rtlCol="0">
            <a:spAutoFit/>
          </a:bodyPr>
          <a:lstStyle/>
          <a:p>
            <a:r>
              <a:rPr lang="en-US" dirty="0">
                <a:solidFill>
                  <a:schemeClr val="bg1"/>
                </a:solidFill>
              </a:rPr>
              <a:t>Trainer logs in to TMU ©</a:t>
            </a:r>
          </a:p>
        </p:txBody>
      </p:sp>
    </p:spTree>
    <p:extLst>
      <p:ext uri="{BB962C8B-B14F-4D97-AF65-F5344CB8AC3E}">
        <p14:creationId xmlns:p14="http://schemas.microsoft.com/office/powerpoint/2010/main" val="3244622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5445496" y="978776"/>
            <a:ext cx="5925310"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7891" r="46778"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5445496" y="2640691"/>
            <a:ext cx="5925310" cy="3438375"/>
          </a:xfrm>
        </p:spPr>
        <p:txBody>
          <a:bodyPr>
            <a:normAutofit fontScale="40000" lnSpcReduction="20000"/>
          </a:bodyPr>
          <a:lstStyle/>
          <a:p>
            <a:pPr>
              <a:lnSpc>
                <a:spcPct val="90000"/>
              </a:lnSpc>
            </a:pPr>
            <a:r>
              <a:rPr lang="en-US" sz="3500" dirty="0"/>
              <a:t>Day 6 and 7</a:t>
            </a:r>
          </a:p>
          <a:p>
            <a:pPr lvl="1">
              <a:lnSpc>
                <a:spcPct val="90000"/>
              </a:lnSpc>
            </a:pPr>
            <a:r>
              <a:rPr lang="en-US" sz="3500" dirty="0"/>
              <a:t>Unit 7  ‘Administering Medications’</a:t>
            </a:r>
          </a:p>
          <a:p>
            <a:pPr lvl="2">
              <a:lnSpc>
                <a:spcPct val="90000"/>
              </a:lnSpc>
            </a:pPr>
            <a:r>
              <a:rPr lang="en-US" sz="3500" dirty="0"/>
              <a:t>Part 1</a:t>
            </a:r>
          </a:p>
          <a:p>
            <a:pPr lvl="3">
              <a:lnSpc>
                <a:spcPct val="90000"/>
              </a:lnSpc>
            </a:pPr>
            <a:r>
              <a:rPr lang="en-US" sz="3500" dirty="0"/>
              <a:t>61 minutes</a:t>
            </a:r>
          </a:p>
          <a:p>
            <a:pPr lvl="2">
              <a:lnSpc>
                <a:spcPct val="90000"/>
              </a:lnSpc>
            </a:pPr>
            <a:r>
              <a:rPr lang="en-US" sz="3500" dirty="0"/>
              <a:t>Part 2</a:t>
            </a:r>
          </a:p>
          <a:p>
            <a:pPr lvl="3">
              <a:lnSpc>
                <a:spcPct val="90000"/>
              </a:lnSpc>
            </a:pPr>
            <a:r>
              <a:rPr lang="en-US" sz="3500" dirty="0"/>
              <a:t>87 minutes</a:t>
            </a:r>
          </a:p>
          <a:p>
            <a:pPr lvl="2">
              <a:lnSpc>
                <a:spcPct val="90000"/>
              </a:lnSpc>
            </a:pPr>
            <a:r>
              <a:rPr lang="en-US" sz="3500" dirty="0"/>
              <a:t>Resource Packet </a:t>
            </a:r>
          </a:p>
          <a:p>
            <a:pPr lvl="3">
              <a:lnSpc>
                <a:spcPct val="90000"/>
              </a:lnSpc>
            </a:pPr>
            <a:r>
              <a:rPr lang="en-US" sz="3500" dirty="0"/>
              <a:t>Practice time</a:t>
            </a:r>
          </a:p>
          <a:p>
            <a:pPr lvl="3">
              <a:lnSpc>
                <a:spcPct val="90000"/>
              </a:lnSpc>
            </a:pPr>
            <a:r>
              <a:rPr lang="en-US" sz="3500" dirty="0"/>
              <a:t>Medication administration demonstration video instructions</a:t>
            </a:r>
          </a:p>
          <a:p>
            <a:pPr lvl="4">
              <a:lnSpc>
                <a:spcPct val="90000"/>
              </a:lnSpc>
            </a:pPr>
            <a:r>
              <a:rPr lang="en-US" sz="3500" dirty="0"/>
              <a:t>6 minutes</a:t>
            </a:r>
          </a:p>
          <a:p>
            <a:pPr lvl="4">
              <a:lnSpc>
                <a:spcPct val="90000"/>
              </a:lnSpc>
            </a:pPr>
            <a:r>
              <a:rPr lang="en-US" sz="3500" dirty="0"/>
              <a:t>Submit medication administration demonstration video assignment</a:t>
            </a:r>
          </a:p>
          <a:p>
            <a:pPr>
              <a:lnSpc>
                <a:spcPct val="90000"/>
              </a:lnSpc>
            </a:pPr>
            <a:endParaRPr lang="en-US" sz="1300" dirty="0"/>
          </a:p>
        </p:txBody>
      </p:sp>
    </p:spTree>
    <p:extLst>
      <p:ext uri="{BB962C8B-B14F-4D97-AF65-F5344CB8AC3E}">
        <p14:creationId xmlns:p14="http://schemas.microsoft.com/office/powerpoint/2010/main" val="1121189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50B028-0BB1-4B32-953D-EA340469EAD1}"/>
              </a:ext>
            </a:extLst>
          </p:cNvPr>
          <p:cNvPicPr>
            <a:picLocks noChangeAspect="1"/>
          </p:cNvPicPr>
          <p:nvPr/>
        </p:nvPicPr>
        <p:blipFill rotWithShape="1">
          <a:blip r:embed="rId3"/>
          <a:srcRect l="9429" r="17171" b="-1"/>
          <a:stretch/>
        </p:blipFill>
        <p:spPr>
          <a:xfrm>
            <a:off x="4650909" y="10"/>
            <a:ext cx="7541090" cy="6857989"/>
          </a:xfrm>
          <a:prstGeom prst="rect">
            <a:avLst/>
          </a:prstGeom>
        </p:spPr>
      </p:pic>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231DE-9CFB-BF40-ABF9-ACF1D5F17ADE}"/>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en-US">
                <a:solidFill>
                  <a:schemeClr val="bg1"/>
                </a:solidFill>
              </a:rPr>
              <a:t>Course Time</a:t>
            </a:r>
            <a:br>
              <a:rPr lang="en-US">
                <a:solidFill>
                  <a:schemeClr val="bg1"/>
                </a:solidFill>
              </a:rPr>
            </a:br>
            <a:r>
              <a:rPr lang="en-US">
                <a:solidFill>
                  <a:schemeClr val="bg1"/>
                </a:solidFill>
              </a:rPr>
              <a:t>REQUIREMENT</a:t>
            </a:r>
          </a:p>
        </p:txBody>
      </p:sp>
      <p:sp>
        <p:nvSpPr>
          <p:cNvPr id="3" name="Content Placeholder 2">
            <a:extLst>
              <a:ext uri="{FF2B5EF4-FFF2-40B4-BE49-F238E27FC236}">
                <a16:creationId xmlns:a16="http://schemas.microsoft.com/office/drawing/2014/main" id="{A6F3215F-AA8F-D545-B131-770DEEB2A371}"/>
              </a:ext>
            </a:extLst>
          </p:cNvPr>
          <p:cNvSpPr>
            <a:spLocks noGrp="1"/>
          </p:cNvSpPr>
          <p:nvPr>
            <p:ph idx="1"/>
          </p:nvPr>
        </p:nvSpPr>
        <p:spPr>
          <a:xfrm>
            <a:off x="643468" y="2638044"/>
            <a:ext cx="3363974" cy="3415622"/>
          </a:xfrm>
        </p:spPr>
        <p:txBody>
          <a:bodyPr vert="horz" lIns="91440" tIns="45720" rIns="91440" bIns="45720" rtlCol="0">
            <a:normAutofit/>
          </a:bodyPr>
          <a:lstStyle/>
          <a:p>
            <a:pPr marL="0" indent="0">
              <a:buNone/>
            </a:pPr>
            <a:r>
              <a:rPr lang="en-US" sz="2400">
                <a:solidFill>
                  <a:schemeClr val="bg1"/>
                </a:solidFill>
              </a:rPr>
              <a:t>Minimum 16-hours</a:t>
            </a:r>
          </a:p>
          <a:p>
            <a:r>
              <a:rPr lang="en-US" sz="2000">
                <a:solidFill>
                  <a:schemeClr val="bg1"/>
                </a:solidFill>
              </a:rPr>
              <a:t>9 Units</a:t>
            </a:r>
          </a:p>
          <a:p>
            <a:r>
              <a:rPr lang="en-US" sz="2000">
                <a:solidFill>
                  <a:schemeClr val="bg1"/>
                </a:solidFill>
              </a:rPr>
              <a:t>Unit Quizzes</a:t>
            </a:r>
          </a:p>
          <a:p>
            <a:pPr lvl="1"/>
            <a:r>
              <a:rPr lang="en-US" sz="1800">
                <a:solidFill>
                  <a:schemeClr val="bg1"/>
                </a:solidFill>
              </a:rPr>
              <a:t>Minimum 80% score</a:t>
            </a:r>
          </a:p>
        </p:txBody>
      </p:sp>
      <p:sp>
        <p:nvSpPr>
          <p:cNvPr id="4" name="TextBox 3">
            <a:extLst>
              <a:ext uri="{FF2B5EF4-FFF2-40B4-BE49-F238E27FC236}">
                <a16:creationId xmlns:a16="http://schemas.microsoft.com/office/drawing/2014/main" id="{228F7B64-5E90-D54C-9BE9-7A647546B8DE}"/>
              </a:ext>
            </a:extLst>
          </p:cNvPr>
          <p:cNvSpPr txBox="1"/>
          <p:nvPr/>
        </p:nvSpPr>
        <p:spPr>
          <a:xfrm>
            <a:off x="10564586" y="46209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25679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FE842-F8C0-4C46-A96A-F1B8561E0426}"/>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1800" dirty="0">
                <a:solidFill>
                  <a:schemeClr val="bg1"/>
                </a:solidFill>
              </a:rPr>
              <a:t>Medication administration</a:t>
            </a:r>
            <a:br>
              <a:rPr lang="en-US" sz="1800" dirty="0">
                <a:solidFill>
                  <a:schemeClr val="bg1"/>
                </a:solidFill>
              </a:rPr>
            </a:br>
            <a:r>
              <a:rPr lang="en-US" sz="1800" dirty="0">
                <a:solidFill>
                  <a:schemeClr val="bg1"/>
                </a:solidFill>
              </a:rPr>
              <a:t>Demonstration</a:t>
            </a:r>
            <a:br>
              <a:rPr lang="en-US" sz="1800" dirty="0">
                <a:solidFill>
                  <a:schemeClr val="bg1"/>
                </a:solidFill>
              </a:rPr>
            </a:br>
            <a:r>
              <a:rPr lang="en-US" sz="1800" dirty="0">
                <a:solidFill>
                  <a:schemeClr val="bg1"/>
                </a:solidFill>
              </a:rPr>
              <a:t>Skill check assignment</a:t>
            </a:r>
          </a:p>
        </p:txBody>
      </p:sp>
      <p:sp>
        <p:nvSpPr>
          <p:cNvPr id="11" name="Content Placeholder 10">
            <a:extLst>
              <a:ext uri="{FF2B5EF4-FFF2-40B4-BE49-F238E27FC236}">
                <a16:creationId xmlns:a16="http://schemas.microsoft.com/office/drawing/2014/main" id="{E50C2370-344B-482C-B2C3-96F3CF573FDB}"/>
              </a:ext>
            </a:extLst>
          </p:cNvPr>
          <p:cNvSpPr>
            <a:spLocks noGrp="1"/>
          </p:cNvSpPr>
          <p:nvPr>
            <p:ph idx="1"/>
          </p:nvPr>
        </p:nvSpPr>
        <p:spPr>
          <a:xfrm>
            <a:off x="643468" y="2638044"/>
            <a:ext cx="3363974" cy="3415622"/>
          </a:xfrm>
        </p:spPr>
        <p:txBody>
          <a:bodyPr>
            <a:normAutofit/>
          </a:bodyPr>
          <a:lstStyle/>
          <a:p>
            <a:r>
              <a:rPr lang="en-US" dirty="0">
                <a:solidFill>
                  <a:schemeClr val="bg1"/>
                </a:solidFill>
              </a:rPr>
              <a:t>Scoring Rubric Tool</a:t>
            </a:r>
          </a:p>
          <a:p>
            <a:r>
              <a:rPr lang="en-US" dirty="0">
                <a:solidFill>
                  <a:schemeClr val="bg1"/>
                </a:solidFill>
              </a:rPr>
              <a:t>Completed for each Student</a:t>
            </a:r>
          </a:p>
          <a:p>
            <a:r>
              <a:rPr lang="en-US" dirty="0">
                <a:solidFill>
                  <a:schemeClr val="bg1"/>
                </a:solidFill>
              </a:rPr>
              <a:t>10 of 12 Boxes is ‘Passing’ </a:t>
            </a:r>
          </a:p>
        </p:txBody>
      </p:sp>
      <p:pic>
        <p:nvPicPr>
          <p:cNvPr id="6" name="Picture 5" descr="Table&#10;&#10;Description automatically generated">
            <a:extLst>
              <a:ext uri="{FF2B5EF4-FFF2-40B4-BE49-F238E27FC236}">
                <a16:creationId xmlns:a16="http://schemas.microsoft.com/office/drawing/2014/main" id="{BEEA618D-ECE3-514D-857A-C4E571A08F93}"/>
              </a:ext>
            </a:extLst>
          </p:cNvPr>
          <p:cNvPicPr>
            <a:picLocks noChangeAspect="1"/>
          </p:cNvPicPr>
          <p:nvPr/>
        </p:nvPicPr>
        <p:blipFill>
          <a:blip r:embed="rId3"/>
          <a:stretch>
            <a:fillRect/>
          </a:stretch>
        </p:blipFill>
        <p:spPr>
          <a:xfrm>
            <a:off x="5357879" y="643467"/>
            <a:ext cx="6130536" cy="5410199"/>
          </a:xfrm>
          <a:prstGeom prst="rect">
            <a:avLst/>
          </a:prstGeom>
        </p:spPr>
      </p:pic>
    </p:spTree>
    <p:extLst>
      <p:ext uri="{BB962C8B-B14F-4D97-AF65-F5344CB8AC3E}">
        <p14:creationId xmlns:p14="http://schemas.microsoft.com/office/powerpoint/2010/main" val="1593540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0BAAA4-8DB2-4E4E-88D1-AA30219295CB}"/>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400" dirty="0"/>
              <a:t>Med ADMIN Grading instructions</a:t>
            </a:r>
          </a:p>
        </p:txBody>
      </p:sp>
      <p:sp>
        <p:nvSpPr>
          <p:cNvPr id="13" name="Rectangle 1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E51E4873-77D1-4043-8DF9-8ABF620F63B4}"/>
              </a:ext>
            </a:extLst>
          </p:cNvPr>
          <p:cNvPicPr>
            <a:picLocks noChangeAspect="1"/>
          </p:cNvPicPr>
          <p:nvPr/>
        </p:nvPicPr>
        <p:blipFill>
          <a:blip r:embed="rId3"/>
          <a:stretch>
            <a:fillRect/>
          </a:stretch>
        </p:blipFill>
        <p:spPr>
          <a:xfrm>
            <a:off x="5140452" y="1886605"/>
            <a:ext cx="5925312" cy="2770083"/>
          </a:xfrm>
          <a:prstGeom prst="rect">
            <a:avLst/>
          </a:prstGeom>
        </p:spPr>
      </p:pic>
      <p:sp>
        <p:nvSpPr>
          <p:cNvPr id="7" name="Left Arrow 6">
            <a:extLst>
              <a:ext uri="{FF2B5EF4-FFF2-40B4-BE49-F238E27FC236}">
                <a16:creationId xmlns:a16="http://schemas.microsoft.com/office/drawing/2014/main" id="{41248739-5730-2741-AFCC-92DF0C062458}"/>
              </a:ext>
            </a:extLst>
          </p:cNvPr>
          <p:cNvSpPr/>
          <p:nvPr/>
        </p:nvSpPr>
        <p:spPr>
          <a:xfrm>
            <a:off x="7613904" y="2133600"/>
            <a:ext cx="978408" cy="484632"/>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208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F123D0-4CAD-E244-9A64-277DE9CCB8B8}"/>
              </a:ext>
            </a:extLst>
          </p:cNvPr>
          <p:cNvSpPr>
            <a:spLocks noGrp="1"/>
          </p:cNvSpPr>
          <p:nvPr>
            <p:ph type="title"/>
          </p:nvPr>
        </p:nvSpPr>
        <p:spPr>
          <a:xfrm>
            <a:off x="619504" y="474601"/>
            <a:ext cx="3415288" cy="1690108"/>
          </a:xfrm>
          <a:noFill/>
          <a:ln>
            <a:solidFill>
              <a:schemeClr val="bg1"/>
            </a:solidFill>
          </a:ln>
        </p:spPr>
        <p:txBody>
          <a:bodyPr vert="horz" lIns="274320" tIns="182880" rIns="274320" bIns="182880" rtlCol="0" anchor="ctr" anchorCtr="1">
            <a:noAutofit/>
          </a:bodyPr>
          <a:lstStyle/>
          <a:p>
            <a:r>
              <a:rPr lang="en-US" dirty="0">
                <a:solidFill>
                  <a:schemeClr val="bg1"/>
                </a:solidFill>
              </a:rPr>
              <a:t>How to grade using   Scoring rubric</a:t>
            </a:r>
          </a:p>
        </p:txBody>
      </p:sp>
      <p:pic>
        <p:nvPicPr>
          <p:cNvPr id="7" name="Content Placeholder 6" descr="Graphical user interface, application&#10;&#10;Description automatically generated">
            <a:extLst>
              <a:ext uri="{FF2B5EF4-FFF2-40B4-BE49-F238E27FC236}">
                <a16:creationId xmlns:a16="http://schemas.microsoft.com/office/drawing/2014/main" id="{93B770FE-058B-9940-97AA-71E2A5889512}"/>
              </a:ext>
            </a:extLst>
          </p:cNvPr>
          <p:cNvPicPr>
            <a:picLocks noGrp="1" noChangeAspect="1"/>
          </p:cNvPicPr>
          <p:nvPr>
            <p:ph idx="1"/>
          </p:nvPr>
        </p:nvPicPr>
        <p:blipFill>
          <a:blip r:embed="rId3"/>
          <a:stretch>
            <a:fillRect/>
          </a:stretch>
        </p:blipFill>
        <p:spPr>
          <a:xfrm>
            <a:off x="5409109" y="643467"/>
            <a:ext cx="6028076" cy="5410199"/>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5EECAAA8-5A15-1B4F-903C-DF8BD6AE1EB2}"/>
              </a:ext>
            </a:extLst>
          </p:cNvPr>
          <p:cNvPicPr>
            <a:picLocks noChangeAspect="1"/>
          </p:cNvPicPr>
          <p:nvPr/>
        </p:nvPicPr>
        <p:blipFill>
          <a:blip r:embed="rId4"/>
          <a:stretch>
            <a:fillRect/>
          </a:stretch>
        </p:blipFill>
        <p:spPr>
          <a:xfrm>
            <a:off x="1169819" y="2385266"/>
            <a:ext cx="2298050" cy="4045988"/>
          </a:xfrm>
          <a:prstGeom prst="rect">
            <a:avLst/>
          </a:prstGeom>
        </p:spPr>
      </p:pic>
    </p:spTree>
    <p:extLst>
      <p:ext uri="{BB962C8B-B14F-4D97-AF65-F5344CB8AC3E}">
        <p14:creationId xmlns:p14="http://schemas.microsoft.com/office/powerpoint/2010/main" val="3839722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96FF-5363-CE47-93E5-0D9B4DCED095}"/>
              </a:ext>
            </a:extLst>
          </p:cNvPr>
          <p:cNvSpPr>
            <a:spLocks noGrp="1"/>
          </p:cNvSpPr>
          <p:nvPr>
            <p:ph type="title"/>
          </p:nvPr>
        </p:nvSpPr>
        <p:spPr>
          <a:xfrm>
            <a:off x="8312677" y="964692"/>
            <a:ext cx="3066937" cy="1188720"/>
          </a:xfrm>
        </p:spPr>
        <p:txBody>
          <a:bodyPr>
            <a:normAutofit/>
          </a:bodyPr>
          <a:lstStyle/>
          <a:p>
            <a:r>
              <a:rPr lang="en-US" sz="2000" dirty="0"/>
              <a:t>Medication administration demonstration</a:t>
            </a:r>
          </a:p>
        </p:txBody>
      </p:sp>
      <p:sp>
        <p:nvSpPr>
          <p:cNvPr id="76" name="Rectangle 75">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8">
            <a:extLst>
              <a:ext uri="{FF2B5EF4-FFF2-40B4-BE49-F238E27FC236}">
                <a16:creationId xmlns:a16="http://schemas.microsoft.com/office/drawing/2014/main" id="{CFE2D4D3-E5E9-4C8E-8A9D-B76BC814EF4F}"/>
              </a:ext>
            </a:extLst>
          </p:cNvPr>
          <p:cNvSpPr>
            <a:spLocks noGrp="1"/>
          </p:cNvSpPr>
          <p:nvPr>
            <p:ph idx="1"/>
          </p:nvPr>
        </p:nvSpPr>
        <p:spPr>
          <a:xfrm>
            <a:off x="8311249" y="2638044"/>
            <a:ext cx="3063765" cy="3263206"/>
          </a:xfrm>
        </p:spPr>
        <p:txBody>
          <a:bodyPr>
            <a:normAutofit/>
          </a:bodyPr>
          <a:lstStyle/>
          <a:p>
            <a:r>
              <a:rPr lang="en-US" dirty="0"/>
              <a:t>Video submission or</a:t>
            </a:r>
          </a:p>
          <a:p>
            <a:r>
              <a:rPr lang="en-US" dirty="0"/>
              <a:t>Video conferencing session</a:t>
            </a:r>
          </a:p>
        </p:txBody>
      </p:sp>
      <p:sp>
        <p:nvSpPr>
          <p:cNvPr id="8" name="Left Arrow 7">
            <a:extLst>
              <a:ext uri="{FF2B5EF4-FFF2-40B4-BE49-F238E27FC236}">
                <a16:creationId xmlns:a16="http://schemas.microsoft.com/office/drawing/2014/main" id="{D16D6907-3AA4-4D4F-BC47-F0F434B8E361}"/>
              </a:ext>
            </a:extLst>
          </p:cNvPr>
          <p:cNvSpPr/>
          <p:nvPr/>
        </p:nvSpPr>
        <p:spPr>
          <a:xfrm>
            <a:off x="6936820" y="2086356"/>
            <a:ext cx="978408" cy="484632"/>
          </a:xfrm>
          <a:prstGeom prst="lef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descr="Graphical user interface, application&#10;&#10;Description automatically generated">
            <a:extLst>
              <a:ext uri="{FF2B5EF4-FFF2-40B4-BE49-F238E27FC236}">
                <a16:creationId xmlns:a16="http://schemas.microsoft.com/office/drawing/2014/main" id="{563DE427-9170-A04B-92BB-A533952D4148}"/>
              </a:ext>
            </a:extLst>
          </p:cNvPr>
          <p:cNvPicPr>
            <a:picLocks noChangeAspect="1"/>
          </p:cNvPicPr>
          <p:nvPr/>
        </p:nvPicPr>
        <p:blipFill>
          <a:blip r:embed="rId3"/>
          <a:stretch>
            <a:fillRect/>
          </a:stretch>
        </p:blipFill>
        <p:spPr>
          <a:xfrm>
            <a:off x="1639353" y="1128683"/>
            <a:ext cx="5140013" cy="4613162"/>
          </a:xfrm>
          <a:prstGeom prst="rect">
            <a:avLst/>
          </a:prstGeom>
        </p:spPr>
      </p:pic>
    </p:spTree>
    <p:extLst>
      <p:ext uri="{BB962C8B-B14F-4D97-AF65-F5344CB8AC3E}">
        <p14:creationId xmlns:p14="http://schemas.microsoft.com/office/powerpoint/2010/main" val="29766597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5445496" y="978776"/>
            <a:ext cx="5925310"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7891" r="46778"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5445496" y="2404209"/>
            <a:ext cx="5925310" cy="3255252"/>
          </a:xfrm>
        </p:spPr>
        <p:txBody>
          <a:bodyPr>
            <a:normAutofit/>
          </a:bodyPr>
          <a:lstStyle/>
          <a:p>
            <a:pPr>
              <a:lnSpc>
                <a:spcPct val="90000"/>
              </a:lnSpc>
            </a:pPr>
            <a:r>
              <a:rPr lang="en-US" sz="2000" dirty="0"/>
              <a:t>Day 8</a:t>
            </a:r>
          </a:p>
          <a:p>
            <a:pPr lvl="1">
              <a:lnSpc>
                <a:spcPct val="90000"/>
              </a:lnSpc>
            </a:pPr>
            <a:r>
              <a:rPr lang="en-US" sz="2000" dirty="0"/>
              <a:t>Unit 8  ‘Chain of Custody’</a:t>
            </a:r>
          </a:p>
          <a:p>
            <a:pPr lvl="2">
              <a:lnSpc>
                <a:spcPct val="90000"/>
              </a:lnSpc>
            </a:pPr>
            <a:r>
              <a:rPr lang="en-US" sz="2000" dirty="0"/>
              <a:t>Part 1</a:t>
            </a:r>
          </a:p>
          <a:p>
            <a:pPr lvl="3">
              <a:lnSpc>
                <a:spcPct val="90000"/>
              </a:lnSpc>
            </a:pPr>
            <a:r>
              <a:rPr lang="en-US" sz="2000" dirty="0"/>
              <a:t>76 minutes</a:t>
            </a:r>
          </a:p>
          <a:p>
            <a:pPr lvl="2">
              <a:lnSpc>
                <a:spcPct val="90000"/>
              </a:lnSpc>
            </a:pPr>
            <a:r>
              <a:rPr lang="en-US" sz="2000" dirty="0"/>
              <a:t>Part 2</a:t>
            </a:r>
          </a:p>
          <a:p>
            <a:pPr lvl="3">
              <a:lnSpc>
                <a:spcPct val="90000"/>
              </a:lnSpc>
            </a:pPr>
            <a:r>
              <a:rPr lang="en-US" sz="2000" dirty="0"/>
              <a:t>24 minutes</a:t>
            </a:r>
          </a:p>
        </p:txBody>
      </p:sp>
    </p:spTree>
    <p:extLst>
      <p:ext uri="{BB962C8B-B14F-4D97-AF65-F5344CB8AC3E}">
        <p14:creationId xmlns:p14="http://schemas.microsoft.com/office/powerpoint/2010/main" val="30660222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03A2-3E18-2E49-AF71-6C387DF9470B}"/>
              </a:ext>
            </a:extLst>
          </p:cNvPr>
          <p:cNvSpPr>
            <a:spLocks noGrp="1"/>
          </p:cNvSpPr>
          <p:nvPr>
            <p:ph type="title"/>
          </p:nvPr>
        </p:nvSpPr>
        <p:spPr>
          <a:xfrm>
            <a:off x="5445496" y="978776"/>
            <a:ext cx="5925310" cy="1174991"/>
          </a:xfrm>
        </p:spPr>
        <p:txBody>
          <a:bodyPr>
            <a:normAutofit/>
          </a:bodyPr>
          <a:lstStyle/>
          <a:p>
            <a:r>
              <a:rPr lang="en-US" sz="2400" dirty="0"/>
              <a:t>Time Management</a:t>
            </a:r>
          </a:p>
        </p:txBody>
      </p:sp>
      <p:pic>
        <p:nvPicPr>
          <p:cNvPr id="7" name="Picture 4" descr="Calendar&#10;&#10;Description automatically generated">
            <a:extLst>
              <a:ext uri="{FF2B5EF4-FFF2-40B4-BE49-F238E27FC236}">
                <a16:creationId xmlns:a16="http://schemas.microsoft.com/office/drawing/2014/main" id="{5C566A44-A830-4974-AC12-84347F29824E}"/>
              </a:ext>
            </a:extLst>
          </p:cNvPr>
          <p:cNvPicPr>
            <a:picLocks noChangeAspect="1"/>
          </p:cNvPicPr>
          <p:nvPr/>
        </p:nvPicPr>
        <p:blipFill rotWithShape="1">
          <a:blip r:embed="rId3"/>
          <a:srcRect l="7891" r="46778"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DC23750-49B9-0E47-BAB0-514946CCB82F}"/>
              </a:ext>
            </a:extLst>
          </p:cNvPr>
          <p:cNvSpPr>
            <a:spLocks noGrp="1"/>
          </p:cNvSpPr>
          <p:nvPr>
            <p:ph idx="1"/>
          </p:nvPr>
        </p:nvSpPr>
        <p:spPr>
          <a:xfrm>
            <a:off x="5445496" y="2640692"/>
            <a:ext cx="5925310" cy="3255252"/>
          </a:xfrm>
        </p:spPr>
        <p:txBody>
          <a:bodyPr>
            <a:normAutofit/>
          </a:bodyPr>
          <a:lstStyle/>
          <a:p>
            <a:pPr>
              <a:lnSpc>
                <a:spcPct val="90000"/>
              </a:lnSpc>
            </a:pPr>
            <a:r>
              <a:rPr lang="en-US" sz="2000" dirty="0"/>
              <a:t>Day 9</a:t>
            </a:r>
          </a:p>
          <a:p>
            <a:pPr lvl="1">
              <a:lnSpc>
                <a:spcPct val="90000"/>
              </a:lnSpc>
            </a:pPr>
            <a:r>
              <a:rPr lang="en-US" sz="2000" dirty="0"/>
              <a:t>Unit 9  ‘Medication Occurrences’</a:t>
            </a:r>
          </a:p>
          <a:p>
            <a:pPr lvl="2">
              <a:lnSpc>
                <a:spcPct val="90000"/>
              </a:lnSpc>
            </a:pPr>
            <a:r>
              <a:rPr lang="en-US" sz="2000" dirty="0"/>
              <a:t>41 minutes</a:t>
            </a:r>
          </a:p>
        </p:txBody>
      </p:sp>
    </p:spTree>
    <p:extLst>
      <p:ext uri="{BB962C8B-B14F-4D97-AF65-F5344CB8AC3E}">
        <p14:creationId xmlns:p14="http://schemas.microsoft.com/office/powerpoint/2010/main" val="472633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44F7-D95B-FE40-9F3C-FC764B4FCDF4}"/>
              </a:ext>
            </a:extLst>
          </p:cNvPr>
          <p:cNvSpPr>
            <a:spLocks noGrp="1"/>
          </p:cNvSpPr>
          <p:nvPr>
            <p:ph type="title"/>
          </p:nvPr>
        </p:nvSpPr>
        <p:spPr>
          <a:xfrm>
            <a:off x="834511" y="2286000"/>
            <a:ext cx="2286000" cy="2286000"/>
          </a:xfrm>
          <a:prstGeom prst="flowChartDocument">
            <a:avLst/>
          </a:prstGeom>
          <a:solidFill>
            <a:schemeClr val="accent2"/>
          </a:solidFill>
          <a:ln>
            <a:noFill/>
          </a:ln>
        </p:spPr>
        <p:txBody>
          <a:bodyPr vert="horz" lIns="182880" tIns="182880" rIns="182880" bIns="182880" rtlCol="0" anchor="ctr" anchorCtr="1">
            <a:normAutofit/>
          </a:bodyPr>
          <a:lstStyle/>
          <a:p>
            <a:r>
              <a:rPr lang="en-US" sz="1700">
                <a:solidFill>
                  <a:srgbClr val="FFFFFF"/>
                </a:solidFill>
              </a:rPr>
              <a:t>Trainer email notification</a:t>
            </a:r>
          </a:p>
        </p:txBody>
      </p:sp>
      <p:sp>
        <p:nvSpPr>
          <p:cNvPr id="33" name="Flowchart: Document 26">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8">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0">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 application, email&#10;&#10;Description automatically generated">
            <a:extLst>
              <a:ext uri="{FF2B5EF4-FFF2-40B4-BE49-F238E27FC236}">
                <a16:creationId xmlns:a16="http://schemas.microsoft.com/office/drawing/2014/main" id="{9DF82BD7-B04A-F845-856B-A7B680B6CDAB}"/>
              </a:ext>
            </a:extLst>
          </p:cNvPr>
          <p:cNvPicPr>
            <a:picLocks noChangeAspect="1"/>
          </p:cNvPicPr>
          <p:nvPr/>
        </p:nvPicPr>
        <p:blipFill>
          <a:blip r:embed="rId3"/>
          <a:stretch>
            <a:fillRect/>
          </a:stretch>
        </p:blipFill>
        <p:spPr>
          <a:xfrm>
            <a:off x="4361406" y="1815290"/>
            <a:ext cx="6695895" cy="2912714"/>
          </a:xfrm>
          <a:prstGeom prst="rect">
            <a:avLst/>
          </a:prstGeom>
        </p:spPr>
      </p:pic>
    </p:spTree>
    <p:extLst>
      <p:ext uri="{BB962C8B-B14F-4D97-AF65-F5344CB8AC3E}">
        <p14:creationId xmlns:p14="http://schemas.microsoft.com/office/powerpoint/2010/main" val="33391882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1111-7927-A142-A1E2-2F08E3AACB10}"/>
              </a:ext>
            </a:extLst>
          </p:cNvPr>
          <p:cNvSpPr>
            <a:spLocks noGrp="1"/>
          </p:cNvSpPr>
          <p:nvPr>
            <p:ph type="title"/>
          </p:nvPr>
        </p:nvSpPr>
        <p:spPr>
          <a:xfrm>
            <a:off x="2231136" y="964692"/>
            <a:ext cx="7729728" cy="1188720"/>
          </a:xfrm>
          <a:prstGeom prst="ellipse">
            <a:avLst/>
          </a:prstGeom>
        </p:spPr>
        <p:txBody>
          <a:bodyPr vert="horz" lIns="182880" tIns="182880" rIns="182880" bIns="182880" rtlCol="0" anchor="ctr">
            <a:normAutofit/>
          </a:bodyPr>
          <a:lstStyle/>
          <a:p>
            <a:r>
              <a:rPr lang="en-US"/>
              <a:t>Next steps</a:t>
            </a:r>
          </a:p>
        </p:txBody>
      </p:sp>
      <p:pic>
        <p:nvPicPr>
          <p:cNvPr id="5" name="Picture 4" descr="Graphical user interface, text, application, email&#10;&#10;Description automatically generated">
            <a:extLst>
              <a:ext uri="{FF2B5EF4-FFF2-40B4-BE49-F238E27FC236}">
                <a16:creationId xmlns:a16="http://schemas.microsoft.com/office/drawing/2014/main" id="{B78B0AE6-5EB5-F643-BFF7-D0E61CB283E0}"/>
              </a:ext>
            </a:extLst>
          </p:cNvPr>
          <p:cNvPicPr>
            <a:picLocks noChangeAspect="1"/>
          </p:cNvPicPr>
          <p:nvPr/>
        </p:nvPicPr>
        <p:blipFill>
          <a:blip r:embed="rId3"/>
          <a:stretch>
            <a:fillRect/>
          </a:stretch>
        </p:blipFill>
        <p:spPr>
          <a:xfrm>
            <a:off x="2231136" y="2638044"/>
            <a:ext cx="7729728" cy="1971080"/>
          </a:xfrm>
          <a:prstGeom prst="rect">
            <a:avLst/>
          </a:prstGeom>
        </p:spPr>
      </p:pic>
    </p:spTree>
    <p:extLst>
      <p:ext uri="{BB962C8B-B14F-4D97-AF65-F5344CB8AC3E}">
        <p14:creationId xmlns:p14="http://schemas.microsoft.com/office/powerpoint/2010/main" val="16394741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30880A0E-9F09-2947-9077-949FCCAC09AF}"/>
              </a:ext>
            </a:extLst>
          </p:cNvPr>
          <p:cNvPicPr>
            <a:picLocks noChangeAspect="1"/>
          </p:cNvPicPr>
          <p:nvPr/>
        </p:nvPicPr>
        <p:blipFill>
          <a:blip r:embed="rId3"/>
          <a:stretch>
            <a:fillRect/>
          </a:stretch>
        </p:blipFill>
        <p:spPr>
          <a:xfrm>
            <a:off x="1605480" y="1047959"/>
            <a:ext cx="8981040" cy="4535425"/>
          </a:xfrm>
          <a:prstGeom prst="rect">
            <a:avLst/>
          </a:prstGeom>
        </p:spPr>
      </p:pic>
      <p:sp>
        <p:nvSpPr>
          <p:cNvPr id="35" name="Oval 34">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FA676-77B7-DF4E-A0ED-80783C26E071}"/>
              </a:ext>
            </a:extLst>
          </p:cNvPr>
          <p:cNvSpPr>
            <a:spLocks noGrp="1"/>
          </p:cNvSpPr>
          <p:nvPr>
            <p:ph type="title"/>
          </p:nvPr>
        </p:nvSpPr>
        <p:spPr>
          <a:xfrm>
            <a:off x="796972" y="789110"/>
            <a:ext cx="1828800" cy="1828800"/>
          </a:xfrm>
          <a:prstGeom prst="ellipse">
            <a:avLst/>
          </a:prstGeom>
          <a:noFill/>
          <a:ln>
            <a:solidFill>
              <a:srgbClr val="FFFFFF"/>
            </a:solidFill>
          </a:ln>
        </p:spPr>
        <p:txBody>
          <a:bodyPr>
            <a:normAutofit/>
          </a:bodyPr>
          <a:lstStyle/>
          <a:p>
            <a:r>
              <a:rPr lang="en-US" sz="600" dirty="0">
                <a:solidFill>
                  <a:srgbClr val="FFFFFF"/>
                </a:solidFill>
              </a:rPr>
              <a:t>pretest instructions</a:t>
            </a:r>
          </a:p>
        </p:txBody>
      </p:sp>
    </p:spTree>
    <p:extLst>
      <p:ext uri="{BB962C8B-B14F-4D97-AF65-F5344CB8AC3E}">
        <p14:creationId xmlns:p14="http://schemas.microsoft.com/office/powerpoint/2010/main" val="1471391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1670-8D5B-D245-A9A1-052FB9EB387F}"/>
              </a:ext>
            </a:extLst>
          </p:cNvPr>
          <p:cNvSpPr>
            <a:spLocks noGrp="1"/>
          </p:cNvSpPr>
          <p:nvPr>
            <p:ph type="title"/>
          </p:nvPr>
        </p:nvSpPr>
        <p:spPr>
          <a:xfrm>
            <a:off x="804672" y="964692"/>
            <a:ext cx="3066937" cy="1188720"/>
          </a:xfrm>
        </p:spPr>
        <p:txBody>
          <a:bodyPr vert="horz" lIns="182880" tIns="182880" rIns="182880" bIns="182880" rtlCol="0" anchor="ctr">
            <a:normAutofit/>
          </a:bodyPr>
          <a:lstStyle/>
          <a:p>
            <a:r>
              <a:rPr lang="en-US" sz="2000" dirty="0"/>
              <a:t>TMU© 5.0 STUDENT tutorials</a:t>
            </a:r>
          </a:p>
        </p:txBody>
      </p:sp>
      <p:sp>
        <p:nvSpPr>
          <p:cNvPr id="3" name="Content Placeholder 2">
            <a:extLst>
              <a:ext uri="{FF2B5EF4-FFF2-40B4-BE49-F238E27FC236}">
                <a16:creationId xmlns:a16="http://schemas.microsoft.com/office/drawing/2014/main" id="{9C2E3BE3-46EA-1644-BCF7-6F3AA1851489}"/>
              </a:ext>
            </a:extLst>
          </p:cNvPr>
          <p:cNvSpPr>
            <a:spLocks noGrp="1"/>
          </p:cNvSpPr>
          <p:nvPr>
            <p:ph sz="half" idx="1"/>
          </p:nvPr>
        </p:nvSpPr>
        <p:spPr>
          <a:xfrm>
            <a:off x="803244" y="2638044"/>
            <a:ext cx="3063765" cy="3263206"/>
          </a:xfrm>
        </p:spPr>
        <p:txBody>
          <a:bodyPr vert="horz" lIns="91440" tIns="45720" rIns="91440" bIns="45720" rtlCol="0">
            <a:normAutofit/>
          </a:bodyPr>
          <a:lstStyle/>
          <a:p>
            <a:r>
              <a:rPr lang="en-US" b="1" dirty="0"/>
              <a:t>How to</a:t>
            </a:r>
            <a:endParaRPr lang="en-US" dirty="0"/>
          </a:p>
          <a:p>
            <a:pPr lvl="1"/>
            <a:r>
              <a:rPr lang="en-US" dirty="0"/>
              <a:t>take a pretest</a:t>
            </a:r>
          </a:p>
          <a:p>
            <a:pPr lvl="1"/>
            <a:r>
              <a:rPr lang="en-US" dirty="0"/>
              <a:t>navigate and use tool bar during Transcription Pretest</a:t>
            </a:r>
          </a:p>
          <a:p>
            <a:pPr lvl="1"/>
            <a:r>
              <a:rPr lang="en-US" dirty="0"/>
              <a:t>request employment verification</a:t>
            </a:r>
          </a:p>
          <a:p>
            <a:pPr lvl="1"/>
            <a:r>
              <a:rPr lang="en-US" dirty="0"/>
              <a:t>pay fees </a:t>
            </a:r>
          </a:p>
          <a:p>
            <a:pPr lvl="1"/>
            <a:r>
              <a:rPr lang="en-US" dirty="0"/>
              <a:t>schedule a test</a:t>
            </a:r>
          </a:p>
          <a:p>
            <a:pPr lvl="1"/>
            <a:r>
              <a:rPr lang="en-US" dirty="0"/>
              <a:t>access test results</a:t>
            </a:r>
          </a:p>
          <a:p>
            <a:pPr marL="0" indent="0">
              <a:buNone/>
            </a:pPr>
            <a:endParaRPr lang="en-US" dirty="0"/>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9420FECF-3116-CF44-AF1D-C26FCDD89725}"/>
              </a:ext>
            </a:extLst>
          </p:cNvPr>
          <p:cNvPicPr>
            <a:picLocks noChangeAspect="1"/>
          </p:cNvPicPr>
          <p:nvPr/>
        </p:nvPicPr>
        <p:blipFill rotWithShape="1">
          <a:blip r:embed="rId3"/>
          <a:srcRect t="9218" r="2" b="2"/>
          <a:stretch/>
        </p:blipFill>
        <p:spPr>
          <a:xfrm>
            <a:off x="4823366" y="1857185"/>
            <a:ext cx="6227064" cy="3151571"/>
          </a:xfrm>
          <a:prstGeom prst="rect">
            <a:avLst/>
          </a:prstGeom>
        </p:spPr>
      </p:pic>
    </p:spTree>
    <p:extLst>
      <p:ext uri="{BB962C8B-B14F-4D97-AF65-F5344CB8AC3E}">
        <p14:creationId xmlns:p14="http://schemas.microsoft.com/office/powerpoint/2010/main" val="237781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0063F-FB67-D948-8E0F-EA84CC0949E7}"/>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a:t>Pretest components</a:t>
            </a:r>
          </a:p>
        </p:txBody>
      </p:sp>
      <p:sp useBgFill="1">
        <p:nvSpPr>
          <p:cNvPr id="8"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E7FA55E-0AF0-4C6C-A0DA-D7EAFED9A79B}"/>
              </a:ext>
            </a:extLst>
          </p:cNvPr>
          <p:cNvGraphicFramePr>
            <a:graphicFrameLocks noGrp="1"/>
          </p:cNvGraphicFramePr>
          <p:nvPr>
            <p:ph idx="1"/>
            <p:extLst>
              <p:ext uri="{D42A27DB-BD31-4B8C-83A1-F6EECF244321}">
                <p14:modId xmlns:p14="http://schemas.microsoft.com/office/powerpoint/2010/main" val="627589392"/>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4189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26ABC-C2EA-884A-A516-7530E360D5BA}"/>
              </a:ext>
            </a:extLst>
          </p:cNvPr>
          <p:cNvSpPr>
            <a:spLocks noGrp="1"/>
          </p:cNvSpPr>
          <p:nvPr>
            <p:ph type="title"/>
          </p:nvPr>
        </p:nvSpPr>
        <p:spPr>
          <a:xfrm>
            <a:off x="804672" y="964692"/>
            <a:ext cx="3066937" cy="1188720"/>
          </a:xfrm>
        </p:spPr>
        <p:txBody>
          <a:bodyPr vert="horz" lIns="182880" tIns="182880" rIns="182880" bIns="182880" rtlCol="0" anchor="ctr" anchorCtr="1">
            <a:normAutofit/>
          </a:bodyPr>
          <a:lstStyle/>
          <a:p>
            <a:r>
              <a:rPr lang="en-US" sz="2000" dirty="0"/>
              <a:t>Knowledge Pretest</a:t>
            </a:r>
            <a:br>
              <a:rPr lang="en-US" sz="2000" dirty="0"/>
            </a:br>
            <a:r>
              <a:rPr lang="en-US" sz="2000" dirty="0"/>
              <a:t>TMU© </a:t>
            </a:r>
          </a:p>
        </p:txBody>
      </p:sp>
      <p:sp>
        <p:nvSpPr>
          <p:cNvPr id="4" name="Text Placeholder 3">
            <a:extLst>
              <a:ext uri="{FF2B5EF4-FFF2-40B4-BE49-F238E27FC236}">
                <a16:creationId xmlns:a16="http://schemas.microsoft.com/office/drawing/2014/main" id="{2F3164F2-1AB8-3F4B-996B-BA3BE1B63F28}"/>
              </a:ext>
            </a:extLst>
          </p:cNvPr>
          <p:cNvSpPr>
            <a:spLocks noGrp="1"/>
          </p:cNvSpPr>
          <p:nvPr>
            <p:ph type="body" sz="half" idx="2"/>
          </p:nvPr>
        </p:nvSpPr>
        <p:spPr>
          <a:xfrm>
            <a:off x="803244" y="2638044"/>
            <a:ext cx="3063765" cy="3263206"/>
          </a:xfrm>
        </p:spPr>
        <p:txBody>
          <a:bodyPr vert="horz" lIns="91440" tIns="45720" rIns="91440" bIns="45720" rtlCol="0">
            <a:normAutofit/>
          </a:bodyPr>
          <a:lstStyle/>
          <a:p>
            <a:pPr indent="-228600" algn="l">
              <a:buFont typeface="Arial" panose="020B0604020202020204" pitchFamily="34" charset="0"/>
              <a:buChar char="•"/>
            </a:pPr>
            <a:r>
              <a:rPr lang="en-US" dirty="0">
                <a:solidFill>
                  <a:schemeClr val="tx1">
                    <a:lumMod val="85000"/>
                    <a:lumOff val="15000"/>
                  </a:schemeClr>
                </a:solidFill>
              </a:rPr>
              <a:t>30 Multiple-Choice Questions</a:t>
            </a:r>
          </a:p>
          <a:p>
            <a:pPr indent="-228600" algn="l">
              <a:buFont typeface="Arial" panose="020B0604020202020204" pitchFamily="34" charset="0"/>
              <a:buChar char="•"/>
            </a:pPr>
            <a:r>
              <a:rPr lang="en-US" dirty="0">
                <a:solidFill>
                  <a:schemeClr val="tx1">
                    <a:lumMod val="85000"/>
                    <a:lumOff val="15000"/>
                  </a:schemeClr>
                </a:solidFill>
              </a:rPr>
              <a:t>35 minutes or less</a:t>
            </a:r>
          </a:p>
          <a:p>
            <a:pPr indent="-228600" algn="l">
              <a:buFont typeface="Arial" panose="020B0604020202020204" pitchFamily="34" charset="0"/>
              <a:buChar char="•"/>
            </a:pPr>
            <a:r>
              <a:rPr lang="en-US" dirty="0">
                <a:solidFill>
                  <a:schemeClr val="tx1">
                    <a:lumMod val="85000"/>
                    <a:lumOff val="15000"/>
                  </a:schemeClr>
                </a:solidFill>
              </a:rPr>
              <a:t>80% or higher is passing</a:t>
            </a:r>
          </a:p>
        </p:txBody>
      </p:sp>
      <p:sp>
        <p:nvSpPr>
          <p:cNvPr id="15" name="Rectangle 14">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 Teams&#10;&#10;Description automatically generated">
            <a:extLst>
              <a:ext uri="{FF2B5EF4-FFF2-40B4-BE49-F238E27FC236}">
                <a16:creationId xmlns:a16="http://schemas.microsoft.com/office/drawing/2014/main" id="{20698E53-2EAE-E343-95AE-0F586E533847}"/>
              </a:ext>
            </a:extLst>
          </p:cNvPr>
          <p:cNvPicPr>
            <a:picLocks noChangeAspect="1"/>
          </p:cNvPicPr>
          <p:nvPr/>
        </p:nvPicPr>
        <p:blipFill>
          <a:blip r:embed="rId3"/>
          <a:stretch>
            <a:fillRect/>
          </a:stretch>
        </p:blipFill>
        <p:spPr>
          <a:xfrm>
            <a:off x="4823366" y="1642690"/>
            <a:ext cx="6227064" cy="3580561"/>
          </a:xfrm>
          <a:prstGeom prst="rect">
            <a:avLst/>
          </a:prstGeom>
        </p:spPr>
      </p:pic>
    </p:spTree>
    <p:extLst>
      <p:ext uri="{BB962C8B-B14F-4D97-AF65-F5344CB8AC3E}">
        <p14:creationId xmlns:p14="http://schemas.microsoft.com/office/powerpoint/2010/main" val="883340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C0D41FA1-10CE-3347-8A3E-397BEAD874C4}"/>
              </a:ext>
            </a:extLst>
          </p:cNvPr>
          <p:cNvPicPr>
            <a:picLocks noChangeAspect="1"/>
          </p:cNvPicPr>
          <p:nvPr/>
        </p:nvPicPr>
        <p:blipFill>
          <a:blip r:embed="rId3"/>
          <a:stretch>
            <a:fillRect/>
          </a:stretch>
        </p:blipFill>
        <p:spPr>
          <a:xfrm>
            <a:off x="2453099" y="1271016"/>
            <a:ext cx="7741646" cy="4315968"/>
          </a:xfrm>
          <a:prstGeom prst="rect">
            <a:avLst/>
          </a:prstGeom>
        </p:spPr>
      </p:pic>
      <p:sp>
        <p:nvSpPr>
          <p:cNvPr id="13" name="Oval 12">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DE52109-4FEA-D84F-B670-96579433CC75}"/>
              </a:ext>
            </a:extLst>
          </p:cNvPr>
          <p:cNvSpPr>
            <a:spLocks noGrp="1"/>
          </p:cNvSpPr>
          <p:nvPr>
            <p:ph type="title"/>
          </p:nvPr>
        </p:nvSpPr>
        <p:spPr>
          <a:xfrm>
            <a:off x="796972" y="789110"/>
            <a:ext cx="1828800" cy="1828800"/>
          </a:xfrm>
          <a:prstGeom prst="ellipse">
            <a:avLst/>
          </a:prstGeom>
          <a:noFill/>
          <a:ln>
            <a:solidFill>
              <a:srgbClr val="FFFFFF"/>
            </a:solidFill>
          </a:ln>
        </p:spPr>
        <p:txBody>
          <a:bodyPr>
            <a:normAutofit/>
          </a:bodyPr>
          <a:lstStyle/>
          <a:p>
            <a:r>
              <a:rPr lang="en-US" sz="1300" dirty="0">
                <a:solidFill>
                  <a:srgbClr val="FFFFFF"/>
                </a:solidFill>
              </a:rPr>
              <a:t>pretest</a:t>
            </a:r>
          </a:p>
        </p:txBody>
      </p:sp>
    </p:spTree>
    <p:extLst>
      <p:ext uri="{BB962C8B-B14F-4D97-AF65-F5344CB8AC3E}">
        <p14:creationId xmlns:p14="http://schemas.microsoft.com/office/powerpoint/2010/main" val="3692469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application, Teams&#10;&#10;Description automatically generated">
            <a:extLst>
              <a:ext uri="{FF2B5EF4-FFF2-40B4-BE49-F238E27FC236}">
                <a16:creationId xmlns:a16="http://schemas.microsoft.com/office/drawing/2014/main" id="{105489A1-9866-784D-AC9B-38873672E196}"/>
              </a:ext>
            </a:extLst>
          </p:cNvPr>
          <p:cNvPicPr>
            <a:picLocks noChangeAspect="1"/>
          </p:cNvPicPr>
          <p:nvPr/>
        </p:nvPicPr>
        <p:blipFill>
          <a:blip r:embed="rId3"/>
          <a:stretch>
            <a:fillRect/>
          </a:stretch>
        </p:blipFill>
        <p:spPr>
          <a:xfrm>
            <a:off x="2366210" y="1608452"/>
            <a:ext cx="7915425" cy="3641095"/>
          </a:xfrm>
          <a:prstGeom prst="rect">
            <a:avLst/>
          </a:prstGeom>
        </p:spPr>
      </p:pic>
      <p:sp>
        <p:nvSpPr>
          <p:cNvPr id="22" name="Oval 21">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6E240A41-53C4-0247-8E06-026AFC835123}"/>
              </a:ext>
            </a:extLst>
          </p:cNvPr>
          <p:cNvSpPr>
            <a:spLocks noGrp="1"/>
          </p:cNvSpPr>
          <p:nvPr>
            <p:ph type="title"/>
          </p:nvPr>
        </p:nvSpPr>
        <p:spPr>
          <a:xfrm>
            <a:off x="796972" y="789110"/>
            <a:ext cx="1828800" cy="1828800"/>
          </a:xfrm>
          <a:prstGeom prst="ellipse">
            <a:avLst/>
          </a:prstGeom>
          <a:noFill/>
          <a:ln>
            <a:solidFill>
              <a:srgbClr val="FFFFFF"/>
            </a:solidFill>
          </a:ln>
        </p:spPr>
        <p:txBody>
          <a:bodyPr>
            <a:normAutofit/>
          </a:bodyPr>
          <a:lstStyle/>
          <a:p>
            <a:r>
              <a:rPr lang="en-US" sz="1300" dirty="0">
                <a:solidFill>
                  <a:srgbClr val="FFFFFF"/>
                </a:solidFill>
              </a:rPr>
              <a:t>pretest</a:t>
            </a:r>
          </a:p>
        </p:txBody>
      </p:sp>
      <p:sp>
        <p:nvSpPr>
          <p:cNvPr id="17" name="Up Arrow 16">
            <a:extLst>
              <a:ext uri="{FF2B5EF4-FFF2-40B4-BE49-F238E27FC236}">
                <a16:creationId xmlns:a16="http://schemas.microsoft.com/office/drawing/2014/main" id="{498AA2FA-B2F7-E044-B03D-417C9388A728}"/>
              </a:ext>
            </a:extLst>
          </p:cNvPr>
          <p:cNvSpPr/>
          <p:nvPr/>
        </p:nvSpPr>
        <p:spPr>
          <a:xfrm>
            <a:off x="8547652" y="3439632"/>
            <a:ext cx="484632" cy="978408"/>
          </a:xfrm>
          <a:prstGeom prst="up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826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7B1F7B8D-8006-9442-ACBA-A8D53E7D4563}"/>
              </a:ext>
            </a:extLst>
          </p:cNvPr>
          <p:cNvPicPr>
            <a:picLocks noChangeAspect="1"/>
          </p:cNvPicPr>
          <p:nvPr/>
        </p:nvPicPr>
        <p:blipFill>
          <a:blip r:embed="rId3"/>
          <a:stretch>
            <a:fillRect/>
          </a:stretch>
        </p:blipFill>
        <p:spPr>
          <a:xfrm>
            <a:off x="2366210" y="1321518"/>
            <a:ext cx="7915425" cy="4214964"/>
          </a:xfrm>
          <a:prstGeom prst="rect">
            <a:avLst/>
          </a:prstGeom>
        </p:spPr>
      </p:pic>
      <p:sp>
        <p:nvSpPr>
          <p:cNvPr id="25" name="Oval 24">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E9BD6-A156-5442-9DB0-C350CC01CE8C}"/>
              </a:ext>
            </a:extLst>
          </p:cNvPr>
          <p:cNvSpPr>
            <a:spLocks noGrp="1"/>
          </p:cNvSpPr>
          <p:nvPr>
            <p:ph type="title"/>
          </p:nvPr>
        </p:nvSpPr>
        <p:spPr>
          <a:xfrm>
            <a:off x="796972" y="789110"/>
            <a:ext cx="1828800" cy="1828800"/>
          </a:xfrm>
          <a:prstGeom prst="ellipse">
            <a:avLst/>
          </a:prstGeom>
          <a:noFill/>
          <a:ln>
            <a:solidFill>
              <a:srgbClr val="FFFFFF"/>
            </a:solidFill>
          </a:ln>
        </p:spPr>
        <p:txBody>
          <a:bodyPr>
            <a:normAutofit/>
          </a:bodyPr>
          <a:lstStyle/>
          <a:p>
            <a:r>
              <a:rPr lang="en-US" sz="1400">
                <a:solidFill>
                  <a:srgbClr val="FFFFFF"/>
                </a:solidFill>
              </a:rPr>
              <a:t>pretest</a:t>
            </a:r>
          </a:p>
        </p:txBody>
      </p:sp>
    </p:spTree>
    <p:extLst>
      <p:ext uri="{BB962C8B-B14F-4D97-AF65-F5344CB8AC3E}">
        <p14:creationId xmlns:p14="http://schemas.microsoft.com/office/powerpoint/2010/main" val="9471401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1670-8D5B-D245-A9A1-052FB9EB387F}"/>
              </a:ext>
            </a:extLst>
          </p:cNvPr>
          <p:cNvSpPr>
            <a:spLocks noGrp="1"/>
          </p:cNvSpPr>
          <p:nvPr>
            <p:ph type="title"/>
          </p:nvPr>
        </p:nvSpPr>
        <p:spPr>
          <a:xfrm>
            <a:off x="804672" y="964692"/>
            <a:ext cx="3066937" cy="1188720"/>
          </a:xfrm>
        </p:spPr>
        <p:txBody>
          <a:bodyPr vert="horz" lIns="182880" tIns="182880" rIns="182880" bIns="182880" rtlCol="0" anchor="ctr">
            <a:normAutofit/>
          </a:bodyPr>
          <a:lstStyle/>
          <a:p>
            <a:r>
              <a:rPr lang="en-US" sz="2000" dirty="0"/>
              <a:t>TMU© 5.0 Transcription Pretest tutorial</a:t>
            </a:r>
          </a:p>
        </p:txBody>
      </p:sp>
      <p:sp>
        <p:nvSpPr>
          <p:cNvPr id="3" name="Content Placeholder 2">
            <a:extLst>
              <a:ext uri="{FF2B5EF4-FFF2-40B4-BE49-F238E27FC236}">
                <a16:creationId xmlns:a16="http://schemas.microsoft.com/office/drawing/2014/main" id="{9C2E3BE3-46EA-1644-BCF7-6F3AA1851489}"/>
              </a:ext>
            </a:extLst>
          </p:cNvPr>
          <p:cNvSpPr>
            <a:spLocks noGrp="1"/>
          </p:cNvSpPr>
          <p:nvPr>
            <p:ph sz="half" idx="1"/>
          </p:nvPr>
        </p:nvSpPr>
        <p:spPr>
          <a:xfrm>
            <a:off x="803244" y="2638044"/>
            <a:ext cx="3063765" cy="3263206"/>
          </a:xfrm>
        </p:spPr>
        <p:txBody>
          <a:bodyPr vert="horz" lIns="91440" tIns="45720" rIns="91440" bIns="45720" rtlCol="0">
            <a:normAutofit/>
          </a:bodyPr>
          <a:lstStyle/>
          <a:p>
            <a:r>
              <a:rPr lang="en-US" b="1" dirty="0">
                <a:solidFill>
                  <a:schemeClr val="bg1"/>
                </a:solidFill>
              </a:rPr>
              <a:t>How to</a:t>
            </a:r>
          </a:p>
          <a:p>
            <a:pPr lvl="1"/>
            <a:r>
              <a:rPr lang="en-US" dirty="0">
                <a:solidFill>
                  <a:schemeClr val="bg1"/>
                </a:solidFill>
              </a:rPr>
              <a:t>Access</a:t>
            </a:r>
          </a:p>
          <a:p>
            <a:pPr lvl="1"/>
            <a:r>
              <a:rPr lang="en-US" dirty="0">
                <a:solidFill>
                  <a:schemeClr val="bg1"/>
                </a:solidFill>
              </a:rPr>
              <a:t>Use Tools</a:t>
            </a:r>
          </a:p>
          <a:p>
            <a:pPr marL="0"/>
            <a:endParaRPr lang="en-US" dirty="0"/>
          </a:p>
        </p:txBody>
      </p:sp>
      <p:sp>
        <p:nvSpPr>
          <p:cNvPr id="19" name="Rectangle 18">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imeline&#10;&#10;Description automatically generated">
            <a:extLst>
              <a:ext uri="{FF2B5EF4-FFF2-40B4-BE49-F238E27FC236}">
                <a16:creationId xmlns:a16="http://schemas.microsoft.com/office/drawing/2014/main" id="{50B5031D-EC5F-6A46-8A6D-72E63857B717}"/>
              </a:ext>
            </a:extLst>
          </p:cNvPr>
          <p:cNvPicPr>
            <a:picLocks noChangeAspect="1"/>
          </p:cNvPicPr>
          <p:nvPr/>
        </p:nvPicPr>
        <p:blipFill>
          <a:blip r:embed="rId3"/>
          <a:stretch>
            <a:fillRect/>
          </a:stretch>
        </p:blipFill>
        <p:spPr>
          <a:xfrm>
            <a:off x="4823366" y="1666041"/>
            <a:ext cx="6227064" cy="3533859"/>
          </a:xfrm>
          <a:prstGeom prst="rect">
            <a:avLst/>
          </a:prstGeom>
        </p:spPr>
      </p:pic>
      <p:sp>
        <p:nvSpPr>
          <p:cNvPr id="9" name="Left Arrow 8">
            <a:extLst>
              <a:ext uri="{FF2B5EF4-FFF2-40B4-BE49-F238E27FC236}">
                <a16:creationId xmlns:a16="http://schemas.microsoft.com/office/drawing/2014/main" id="{4125BEE5-F810-BA46-A7DD-C1865EB154D7}"/>
              </a:ext>
            </a:extLst>
          </p:cNvPr>
          <p:cNvSpPr/>
          <p:nvPr/>
        </p:nvSpPr>
        <p:spPr>
          <a:xfrm>
            <a:off x="10072022" y="2556595"/>
            <a:ext cx="978408" cy="484632"/>
          </a:xfrm>
          <a:prstGeom prst="lef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048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A6E8-9464-904F-BEE1-67EE0D864D99}"/>
              </a:ext>
            </a:extLst>
          </p:cNvPr>
          <p:cNvSpPr>
            <a:spLocks noGrp="1"/>
          </p:cNvSpPr>
          <p:nvPr>
            <p:ph type="title"/>
          </p:nvPr>
        </p:nvSpPr>
        <p:spPr>
          <a:xfrm>
            <a:off x="804672" y="964692"/>
            <a:ext cx="3066937" cy="1188720"/>
          </a:xfrm>
        </p:spPr>
        <p:txBody>
          <a:bodyPr>
            <a:normAutofit/>
          </a:bodyPr>
          <a:lstStyle/>
          <a:p>
            <a:r>
              <a:rPr lang="en-US" sz="2000"/>
              <a:t>Transcription pretest</a:t>
            </a:r>
            <a:br>
              <a:rPr lang="en-US" sz="2000"/>
            </a:br>
            <a:r>
              <a:rPr lang="en-US" sz="2000"/>
              <a:t>TMU©</a:t>
            </a:r>
          </a:p>
        </p:txBody>
      </p:sp>
      <p:sp>
        <p:nvSpPr>
          <p:cNvPr id="4" name="Text Placeholder 3">
            <a:extLst>
              <a:ext uri="{FF2B5EF4-FFF2-40B4-BE49-F238E27FC236}">
                <a16:creationId xmlns:a16="http://schemas.microsoft.com/office/drawing/2014/main" id="{73A2016A-D71A-7244-B208-F227A6DC051C}"/>
              </a:ext>
            </a:extLst>
          </p:cNvPr>
          <p:cNvSpPr>
            <a:spLocks noGrp="1"/>
          </p:cNvSpPr>
          <p:nvPr>
            <p:ph idx="1"/>
          </p:nvPr>
        </p:nvSpPr>
        <p:spPr>
          <a:xfrm>
            <a:off x="803244" y="2638044"/>
            <a:ext cx="3063765" cy="3263206"/>
          </a:xfrm>
        </p:spPr>
        <p:txBody>
          <a:bodyPr>
            <a:normAutofit/>
          </a:bodyPr>
          <a:lstStyle/>
          <a:p>
            <a:r>
              <a:rPr lang="en-US"/>
              <a:t>DC  Medication</a:t>
            </a:r>
          </a:p>
          <a:p>
            <a:r>
              <a:rPr lang="en-US"/>
              <a:t>Transcribe Medication</a:t>
            </a:r>
          </a:p>
          <a:p>
            <a:r>
              <a:rPr lang="en-US"/>
              <a:t>20 minutes or less</a:t>
            </a:r>
          </a:p>
          <a:p>
            <a:r>
              <a:rPr lang="en-US"/>
              <a:t>100% accuracy </a:t>
            </a:r>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Graphical user interface, text, application, email, Teams&#10;&#10;Description automatically generated">
            <a:extLst>
              <a:ext uri="{FF2B5EF4-FFF2-40B4-BE49-F238E27FC236}">
                <a16:creationId xmlns:a16="http://schemas.microsoft.com/office/drawing/2014/main" id="{F7F56313-795E-5740-99FF-8B0F45B8D57F}"/>
              </a:ext>
            </a:extLst>
          </p:cNvPr>
          <p:cNvPicPr>
            <a:picLocks noChangeAspect="1"/>
          </p:cNvPicPr>
          <p:nvPr/>
        </p:nvPicPr>
        <p:blipFill>
          <a:blip r:embed="rId3"/>
          <a:stretch>
            <a:fillRect/>
          </a:stretch>
        </p:blipFill>
        <p:spPr>
          <a:xfrm>
            <a:off x="4823366" y="1891772"/>
            <a:ext cx="6227064" cy="3082397"/>
          </a:xfrm>
          <a:prstGeom prst="rect">
            <a:avLst/>
          </a:prstGeom>
        </p:spPr>
      </p:pic>
    </p:spTree>
    <p:extLst>
      <p:ext uri="{BB962C8B-B14F-4D97-AF65-F5344CB8AC3E}">
        <p14:creationId xmlns:p14="http://schemas.microsoft.com/office/powerpoint/2010/main" val="9652014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F49C-8BFA-4D41-8A51-BE988B0D68E3}"/>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TMU© trainer tutorial</a:t>
            </a:r>
          </a:p>
        </p:txBody>
      </p:sp>
      <p:sp>
        <p:nvSpPr>
          <p:cNvPr id="49" name="Rectangle 44">
            <a:extLst>
              <a:ext uri="{FF2B5EF4-FFF2-40B4-BE49-F238E27FC236}">
                <a16:creationId xmlns:a16="http://schemas.microsoft.com/office/drawing/2014/main" id="{6A506655-B970-47ED-BFDA-5838E0B16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6">
            <a:extLst>
              <a:ext uri="{FF2B5EF4-FFF2-40B4-BE49-F238E27FC236}">
                <a16:creationId xmlns:a16="http://schemas.microsoft.com/office/drawing/2014/main" id="{32F4128B-B32E-45A4-BB94-297D82C3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application, table&#10;&#10;Description automatically generated">
            <a:extLst>
              <a:ext uri="{FF2B5EF4-FFF2-40B4-BE49-F238E27FC236}">
                <a16:creationId xmlns:a16="http://schemas.microsoft.com/office/drawing/2014/main" id="{EB1CB55A-1B95-1E4D-88FF-CA0D931E36B7}"/>
              </a:ext>
            </a:extLst>
          </p:cNvPr>
          <p:cNvPicPr>
            <a:picLocks noChangeAspect="1"/>
          </p:cNvPicPr>
          <p:nvPr/>
        </p:nvPicPr>
        <p:blipFill rotWithShape="1">
          <a:blip r:embed="rId3"/>
          <a:srcRect r="-2" b="2946"/>
          <a:stretch/>
        </p:blipFill>
        <p:spPr>
          <a:xfrm>
            <a:off x="6349323" y="970704"/>
            <a:ext cx="5036481" cy="265176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5EB81DE0-3C9D-8144-8CD2-B062E7F9F1E5}"/>
              </a:ext>
            </a:extLst>
          </p:cNvPr>
          <p:cNvPicPr>
            <a:picLocks noChangeAspect="1"/>
          </p:cNvPicPr>
          <p:nvPr/>
        </p:nvPicPr>
        <p:blipFill rotWithShape="1">
          <a:blip r:embed="rId4"/>
          <a:srcRect t="6202" r="3" b="3"/>
          <a:stretch/>
        </p:blipFill>
        <p:spPr>
          <a:xfrm>
            <a:off x="1053846" y="970704"/>
            <a:ext cx="5047828" cy="2663308"/>
          </a:xfrm>
          <a:prstGeom prst="rect">
            <a:avLst/>
          </a:prstGeom>
        </p:spPr>
      </p:pic>
    </p:spTree>
    <p:extLst>
      <p:ext uri="{BB962C8B-B14F-4D97-AF65-F5344CB8AC3E}">
        <p14:creationId xmlns:p14="http://schemas.microsoft.com/office/powerpoint/2010/main" val="2704643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B94D12-243A-8347-8FA4-5E04BD108462}"/>
              </a:ext>
            </a:extLst>
          </p:cNvPr>
          <p:cNvSpPr>
            <a:spLocks noGrp="1"/>
          </p:cNvSpPr>
          <p:nvPr>
            <p:ph type="title"/>
          </p:nvPr>
        </p:nvSpPr>
        <p:spPr>
          <a:xfrm>
            <a:off x="8022335" y="484631"/>
            <a:ext cx="3701579" cy="5429848"/>
          </a:xfrm>
          <a:noFill/>
          <a:ln>
            <a:noFill/>
          </a:ln>
        </p:spPr>
        <p:txBody>
          <a:bodyPr vert="horz" lIns="274320" tIns="182880" rIns="274320" bIns="182880" rtlCol="0" anchor="ctr" anchorCtr="1">
            <a:normAutofit/>
          </a:bodyPr>
          <a:lstStyle/>
          <a:p>
            <a:pPr algn="l"/>
            <a:r>
              <a:rPr lang="en-US" sz="2600">
                <a:solidFill>
                  <a:schemeClr val="tx1"/>
                </a:solidFill>
              </a:rPr>
              <a:t>Medication Administration demonstration Pretest</a:t>
            </a:r>
          </a:p>
        </p:txBody>
      </p:sp>
      <p:pic>
        <p:nvPicPr>
          <p:cNvPr id="8" name="Picture 4" descr="Close-up unopened pill packets">
            <a:extLst>
              <a:ext uri="{FF2B5EF4-FFF2-40B4-BE49-F238E27FC236}">
                <a16:creationId xmlns:a16="http://schemas.microsoft.com/office/drawing/2014/main" id="{319FE59E-A0E9-C242-9B50-6E663A0C4084}"/>
              </a:ext>
            </a:extLst>
          </p:cNvPr>
          <p:cNvPicPr>
            <a:picLocks noChangeAspect="1"/>
          </p:cNvPicPr>
          <p:nvPr/>
        </p:nvPicPr>
        <p:blipFill rotWithShape="1">
          <a:blip r:embed="rId3"/>
          <a:srcRect l="17442" r="10291"/>
          <a:stretch/>
        </p:blipFill>
        <p:spPr>
          <a:xfrm>
            <a:off x="-1" y="-1"/>
            <a:ext cx="7537704" cy="6858000"/>
          </a:xfrm>
          <a:prstGeom prst="rect">
            <a:avLst/>
          </a:prstGeom>
        </p:spPr>
      </p:pic>
    </p:spTree>
    <p:extLst>
      <p:ext uri="{BB962C8B-B14F-4D97-AF65-F5344CB8AC3E}">
        <p14:creationId xmlns:p14="http://schemas.microsoft.com/office/powerpoint/2010/main" val="3240511586"/>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37F0F-EA02-0144-BB8D-D55AA4B326CE}"/>
              </a:ext>
            </a:extLst>
          </p:cNvPr>
          <p:cNvSpPr>
            <a:spLocks noGrp="1"/>
          </p:cNvSpPr>
          <p:nvPr>
            <p:ph type="title"/>
          </p:nvPr>
        </p:nvSpPr>
        <p:spPr>
          <a:xfrm>
            <a:off x="643467" y="2681103"/>
            <a:ext cx="3363974" cy="1495794"/>
          </a:xfrm>
          <a:prstGeom prst="ellipse">
            <a:avLst/>
          </a:prstGeom>
          <a:noFill/>
          <a:ln>
            <a:solidFill>
              <a:schemeClr val="bg1"/>
            </a:solidFill>
          </a:ln>
        </p:spPr>
        <p:txBody>
          <a:bodyPr wrap="square">
            <a:normAutofit fontScale="90000"/>
          </a:bodyPr>
          <a:lstStyle/>
          <a:p>
            <a:r>
              <a:rPr lang="en-US" sz="2000" dirty="0">
                <a:solidFill>
                  <a:schemeClr val="bg1"/>
                </a:solidFill>
              </a:rPr>
              <a:t>Post-course wrap-up session topics</a:t>
            </a:r>
          </a:p>
        </p:txBody>
      </p:sp>
      <p:graphicFrame>
        <p:nvGraphicFramePr>
          <p:cNvPr id="14" name="Content Placeholder 2">
            <a:extLst>
              <a:ext uri="{FF2B5EF4-FFF2-40B4-BE49-F238E27FC236}">
                <a16:creationId xmlns:a16="http://schemas.microsoft.com/office/drawing/2014/main" id="{24AE1765-1E78-4070-9BF7-DA7E4ADE8F29}"/>
              </a:ext>
            </a:extLst>
          </p:cNvPr>
          <p:cNvGraphicFramePr>
            <a:graphicFrameLocks noGrp="1"/>
          </p:cNvGraphicFramePr>
          <p:nvPr>
            <p:ph idx="1"/>
            <p:extLst>
              <p:ext uri="{D42A27DB-BD31-4B8C-83A1-F6EECF244321}">
                <p14:modId xmlns:p14="http://schemas.microsoft.com/office/powerpoint/2010/main" val="1377473798"/>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961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607AC1-C8C8-1B4A-8E1A-E50038E5056A}"/>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en-US" sz="2600">
                <a:solidFill>
                  <a:schemeClr val="bg1"/>
                </a:solidFill>
              </a:rPr>
              <a:t>Student responsibilities</a:t>
            </a:r>
          </a:p>
        </p:txBody>
      </p:sp>
      <p:graphicFrame>
        <p:nvGraphicFramePr>
          <p:cNvPr id="14" name="Text Placeholder 3">
            <a:extLst>
              <a:ext uri="{FF2B5EF4-FFF2-40B4-BE49-F238E27FC236}">
                <a16:creationId xmlns:a16="http://schemas.microsoft.com/office/drawing/2014/main" id="{BCF053E6-0151-468B-AEFC-473DE7BA8A00}"/>
              </a:ext>
            </a:extLst>
          </p:cNvPr>
          <p:cNvGraphicFramePr/>
          <p:nvPr>
            <p:extLst>
              <p:ext uri="{D42A27DB-BD31-4B8C-83A1-F6EECF244321}">
                <p14:modId xmlns:p14="http://schemas.microsoft.com/office/powerpoint/2010/main" val="63171553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98486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6852</TotalTime>
  <Words>8107</Words>
  <Application>Microsoft Office PowerPoint</Application>
  <PresentationFormat>Widescreen</PresentationFormat>
  <Paragraphs>1157</Paragraphs>
  <Slides>113</Slides>
  <Notes>113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113</vt:i4>
      </vt:variant>
    </vt:vector>
  </HeadingPairs>
  <TitlesOfParts>
    <vt:vector size="119" baseType="lpstr">
      <vt:lpstr>Arial</vt:lpstr>
      <vt:lpstr>Calibri</vt:lpstr>
      <vt:lpstr>Gill Sans MT</vt:lpstr>
      <vt:lpstr>Times New Roman</vt:lpstr>
      <vt:lpstr>Wingdings</vt:lpstr>
      <vt:lpstr>Parcel</vt:lpstr>
      <vt:lpstr>Trainer Basics</vt:lpstr>
      <vt:lpstr>Quick reference</vt:lpstr>
      <vt:lpstr>Online Resources</vt:lpstr>
      <vt:lpstr> certification Training Requirements</vt:lpstr>
      <vt:lpstr>Standardized Curriculum</vt:lpstr>
      <vt:lpstr>Resource packet</vt:lpstr>
      <vt:lpstr>PowerPoint Presentation</vt:lpstr>
      <vt:lpstr>Course Time REQUIREMENT</vt:lpstr>
      <vt:lpstr>Pretest components</vt:lpstr>
      <vt:lpstr> Service Provider Support Supporting Staff for Online Learning </vt:lpstr>
      <vt:lpstr>Logistical Support</vt:lpstr>
      <vt:lpstr>Training Program Models</vt:lpstr>
      <vt:lpstr>Tech Support</vt:lpstr>
      <vt:lpstr>Tech Support</vt:lpstr>
      <vt:lpstr>Guest ROLE</vt:lpstr>
      <vt:lpstr>Resource  Packet</vt:lpstr>
      <vt:lpstr>PowerPoint Presentation</vt:lpstr>
      <vt:lpstr> www.mapmass.com </vt:lpstr>
      <vt:lpstr>PowerPoint Presentation</vt:lpstr>
      <vt:lpstr>PowerPoint Presentation</vt:lpstr>
      <vt:lpstr>PowerPoint Presentation</vt:lpstr>
      <vt:lpstr>PowerPoint Presentation</vt:lpstr>
      <vt:lpstr>PRE-COURSE Preparation</vt:lpstr>
      <vt:lpstr>Getting Started</vt:lpstr>
      <vt:lpstr>WHO TO Register</vt:lpstr>
      <vt:lpstr>PRE-Course  PREPARATION</vt:lpstr>
      <vt:lpstr>Email Address CRITERIA</vt:lpstr>
      <vt:lpstr>PRE-COURSE PREPARATION</vt:lpstr>
      <vt:lpstr>Registration Template</vt:lpstr>
      <vt:lpstr>PowerPoint Presentation</vt:lpstr>
      <vt:lpstr> ROSTER RECEIPT CONFIRMATION  </vt:lpstr>
      <vt:lpstr>Online course schedule  start dates and roster  due dates</vt:lpstr>
      <vt:lpstr>DEADLINE FOR ROSTER CHANGES</vt:lpstr>
      <vt:lpstr>PowerPoint Presentation</vt:lpstr>
      <vt:lpstr>PowerPoint Presentation</vt:lpstr>
      <vt:lpstr>Independent Websites</vt:lpstr>
      <vt:lpstr>Contact Information</vt:lpstr>
      <vt:lpstr> TMU©  ma.tmuniverse.com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TMU© Account Created</vt:lpstr>
      <vt:lpstr>Contact(s) and Notification</vt:lpstr>
      <vt:lpstr> TMU©  ma.tmuniverse.com  </vt:lpstr>
      <vt:lpstr>Student Roster TMU©</vt:lpstr>
      <vt:lpstr>Test Master Universe TMU©</vt:lpstr>
      <vt:lpstr>TMU© 5.0 Trainer tutorials</vt:lpstr>
      <vt:lpstr>PowerPoint Presentation</vt:lpstr>
      <vt:lpstr>Moodle Communication features</vt:lpstr>
      <vt:lpstr>Virtual meetings</vt:lpstr>
      <vt:lpstr>INITIAL session topics</vt:lpstr>
      <vt:lpstr>ONLINE course access</vt:lpstr>
      <vt:lpstr>Student Login Tips</vt:lpstr>
      <vt:lpstr>CDDER Tech Support</vt:lpstr>
      <vt:lpstr>TRAINER Responsibility  Course START DATE</vt:lpstr>
      <vt:lpstr>Participant list</vt:lpstr>
      <vt:lpstr>TRAINER Responsibility  Course START DATE</vt:lpstr>
      <vt:lpstr>Welcome announcement suggestions</vt:lpstr>
      <vt:lpstr>TRAINER Responsibility  Course START DATE</vt:lpstr>
      <vt:lpstr>TRAINER Responsibility  Course START DATE</vt:lpstr>
      <vt:lpstr>Time Management</vt:lpstr>
      <vt:lpstr>Time Management</vt:lpstr>
      <vt:lpstr>Time Management</vt:lpstr>
      <vt:lpstr>Halfway There     </vt:lpstr>
      <vt:lpstr>HALFWAY session topics</vt:lpstr>
      <vt:lpstr>Time Management</vt:lpstr>
      <vt:lpstr>Unit 6</vt:lpstr>
      <vt:lpstr>Transcription skill check assignment</vt:lpstr>
      <vt:lpstr>PRACTICE TRANSCRIPTION</vt:lpstr>
      <vt:lpstr>Practice Transcription </vt:lpstr>
      <vt:lpstr>Practice Transcription </vt:lpstr>
      <vt:lpstr>Time Management</vt:lpstr>
      <vt:lpstr>Medication administration Demonstration Skill check assignment</vt:lpstr>
      <vt:lpstr>Med ADMIN Grading instructions</vt:lpstr>
      <vt:lpstr>How to grade using   Scoring rubric</vt:lpstr>
      <vt:lpstr>Medication administration demonstration</vt:lpstr>
      <vt:lpstr>Time Management</vt:lpstr>
      <vt:lpstr>Time Management</vt:lpstr>
      <vt:lpstr>Trainer email notification</vt:lpstr>
      <vt:lpstr>Next steps</vt:lpstr>
      <vt:lpstr>pretest instructions</vt:lpstr>
      <vt:lpstr>TMU© 5.0 STUDENT tutorials</vt:lpstr>
      <vt:lpstr>Knowledge Pretest TMU© </vt:lpstr>
      <vt:lpstr>pretest</vt:lpstr>
      <vt:lpstr>pretest</vt:lpstr>
      <vt:lpstr>pretest</vt:lpstr>
      <vt:lpstr>TMU© 5.0 Transcription Pretest tutorial</vt:lpstr>
      <vt:lpstr>Transcription pretest TMU©</vt:lpstr>
      <vt:lpstr>TMU© trainer tutorial</vt:lpstr>
      <vt:lpstr>Medication Administration demonstration Pretest</vt:lpstr>
      <vt:lpstr>Post-course wrap-up session topics</vt:lpstr>
      <vt:lpstr>Student responsibilities</vt:lpstr>
      <vt:lpstr>Post course responsibilities</vt:lpstr>
      <vt:lpstr>Post course responsibilities</vt:lpstr>
      <vt:lpstr>Post course responsibilities</vt:lpstr>
      <vt:lpstr>Student Roster TMU©</vt:lpstr>
      <vt:lpstr>Course Time Extensions  Trainer Discretion</vt:lpstr>
      <vt:lpstr>Student rollover</vt:lpstr>
      <vt:lpstr>MAP certification test components</vt:lpstr>
      <vt:lpstr>STATE tests</vt:lpstr>
      <vt:lpstr>Knowledge Test </vt:lpstr>
      <vt:lpstr>Transcription test</vt:lpstr>
      <vt:lpstr>Medication administration test</vt:lpstr>
      <vt:lpstr>Auditing course</vt:lpstr>
      <vt:lpstr>Additional Online Resource</vt:lpstr>
      <vt:lpstr>Map trainer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Trainer Basics</dc:title>
  <dc:creator>gina.hunt22@verizon.net</dc:creator>
  <cp:lastModifiedBy>Gelinas, Joanna</cp:lastModifiedBy>
  <cp:revision>9</cp:revision>
  <cp:lastPrinted>2021-02-06T10:20:38Z</cp:lastPrinted>
  <dcterms:created xsi:type="dcterms:W3CDTF">2021-01-15T10:40:08Z</dcterms:created>
  <dcterms:modified xsi:type="dcterms:W3CDTF">2021-02-22T20:11:51Z</dcterms:modified>
</cp:coreProperties>
</file>